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sldIdLst>
    <p:sldId id="317" r:id="rId2"/>
    <p:sldId id="318" r:id="rId3"/>
    <p:sldId id="283" r:id="rId4"/>
    <p:sldId id="299" r:id="rId5"/>
    <p:sldId id="289" r:id="rId6"/>
    <p:sldId id="286" r:id="rId7"/>
    <p:sldId id="287" r:id="rId8"/>
    <p:sldId id="288" r:id="rId9"/>
    <p:sldId id="290" r:id="rId10"/>
    <p:sldId id="291" r:id="rId11"/>
    <p:sldId id="292" r:id="rId12"/>
    <p:sldId id="284" r:id="rId13"/>
    <p:sldId id="300" r:id="rId14"/>
    <p:sldId id="301" r:id="rId15"/>
    <p:sldId id="302" r:id="rId16"/>
    <p:sldId id="303" r:id="rId17"/>
    <p:sldId id="306" r:id="rId18"/>
    <p:sldId id="304" r:id="rId19"/>
    <p:sldId id="305" r:id="rId20"/>
    <p:sldId id="307" r:id="rId21"/>
    <p:sldId id="308" r:id="rId22"/>
    <p:sldId id="296" r:id="rId23"/>
    <p:sldId id="297" r:id="rId24"/>
    <p:sldId id="310" r:id="rId25"/>
    <p:sldId id="311" r:id="rId26"/>
    <p:sldId id="312" r:id="rId27"/>
    <p:sldId id="298" r:id="rId28"/>
    <p:sldId id="314" r:id="rId29"/>
    <p:sldId id="315" r:id="rId30"/>
    <p:sldId id="316" r:id="rId31"/>
    <p:sldId id="309" r:id="rId32"/>
    <p:sldId id="294" r:id="rId33"/>
    <p:sldId id="293" r:id="rId34"/>
    <p:sldId id="313" r:id="rId35"/>
    <p:sldId id="295" r:id="rId36"/>
    <p:sldId id="256" r:id="rId37"/>
    <p:sldId id="257" r:id="rId38"/>
    <p:sldId id="274" r:id="rId39"/>
    <p:sldId id="258" r:id="rId40"/>
    <p:sldId id="259" r:id="rId41"/>
    <p:sldId id="260" r:id="rId42"/>
    <p:sldId id="261" r:id="rId43"/>
    <p:sldId id="262" r:id="rId44"/>
    <p:sldId id="263" r:id="rId45"/>
    <p:sldId id="264" r:id="rId46"/>
    <p:sldId id="266" r:id="rId47"/>
    <p:sldId id="275" r:id="rId48"/>
    <p:sldId id="268" r:id="rId49"/>
    <p:sldId id="267" r:id="rId50"/>
    <p:sldId id="269" r:id="rId51"/>
    <p:sldId id="270" r:id="rId52"/>
    <p:sldId id="265" r:id="rId53"/>
    <p:sldId id="273" r:id="rId54"/>
    <p:sldId id="271" r:id="rId55"/>
    <p:sldId id="272" r:id="rId56"/>
    <p:sldId id="282" r:id="rId57"/>
    <p:sldId id="277" r:id="rId58"/>
    <p:sldId id="279" r:id="rId59"/>
    <p:sldId id="281" r:id="rId60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B1DCC2-59F7-47FB-B72F-030298CE1019}">
          <p14:sldIdLst>
            <p14:sldId id="317"/>
            <p14:sldId id="318"/>
          </p14:sldIdLst>
        </p14:section>
        <p14:section name="Sprint 2 (17/06/2019)" id="{CB2C873C-2A6C-4D77-85D1-A38FE5F9D572}">
          <p14:sldIdLst>
            <p14:sldId id="283"/>
            <p14:sldId id="299"/>
            <p14:sldId id="289"/>
            <p14:sldId id="286"/>
            <p14:sldId id="287"/>
            <p14:sldId id="288"/>
            <p14:sldId id="290"/>
            <p14:sldId id="291"/>
            <p14:sldId id="292"/>
            <p14:sldId id="284"/>
            <p14:sldId id="300"/>
            <p14:sldId id="301"/>
            <p14:sldId id="302"/>
            <p14:sldId id="303"/>
            <p14:sldId id="306"/>
            <p14:sldId id="304"/>
            <p14:sldId id="305"/>
            <p14:sldId id="307"/>
            <p14:sldId id="308"/>
            <p14:sldId id="296"/>
            <p14:sldId id="297"/>
            <p14:sldId id="310"/>
            <p14:sldId id="311"/>
            <p14:sldId id="312"/>
            <p14:sldId id="298"/>
            <p14:sldId id="314"/>
            <p14:sldId id="315"/>
            <p14:sldId id="316"/>
            <p14:sldId id="309"/>
            <p14:sldId id="294"/>
            <p14:sldId id="293"/>
            <p14:sldId id="313"/>
            <p14:sldId id="295"/>
          </p14:sldIdLst>
        </p14:section>
        <p14:section name="Sprint 1 (28/05/2019)" id="{EEA03BA1-9B17-4993-9E06-3DC43F3AC1F5}">
          <p14:sldIdLst>
            <p14:sldId id="256"/>
            <p14:sldId id="257"/>
            <p14:sldId id="274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75"/>
            <p14:sldId id="268"/>
            <p14:sldId id="267"/>
            <p14:sldId id="269"/>
            <p14:sldId id="270"/>
            <p14:sldId id="265"/>
            <p14:sldId id="273"/>
            <p14:sldId id="271"/>
            <p14:sldId id="272"/>
            <p14:sldId id="282"/>
            <p14:sldId id="277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or Josipovic" initials="DJ" lastIdx="1" clrIdx="0">
    <p:extLst>
      <p:ext uri="{19B8F6BF-5375-455C-9EA6-DF929625EA0E}">
        <p15:presenceInfo xmlns:p15="http://schemas.microsoft.com/office/powerpoint/2012/main" userId="c5beaa7c1ac295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192CAC-6486-4EDF-A55B-BD09A2B748C1}" v="1681" dt="2019-06-19T20:17:59.5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02" autoAdjust="0"/>
  </p:normalViewPr>
  <p:slideViewPr>
    <p:cSldViewPr snapToGrid="0">
      <p:cViewPr>
        <p:scale>
          <a:sx n="125" d="100"/>
          <a:sy n="125" d="100"/>
        </p:scale>
        <p:origin x="-6" y="-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68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or Josipovic" userId="c5beaa7c1ac2955a" providerId="LiveId" clId="{AA192CAC-6486-4EDF-A55B-BD09A2B748C1}"/>
    <pc:docChg chg="undo custSel addSld delSld modSld sldOrd modSection">
      <pc:chgData name="Davor Josipovic" userId="c5beaa7c1ac2955a" providerId="LiveId" clId="{AA192CAC-6486-4EDF-A55B-BD09A2B748C1}" dt="2019-06-19T20:17:59.553" v="1667" actId="207"/>
      <pc:docMkLst>
        <pc:docMk/>
      </pc:docMkLst>
      <pc:sldChg chg="addSp delSp modSp modNotesTx">
        <pc:chgData name="Davor Josipovic" userId="c5beaa7c1ac2955a" providerId="LiveId" clId="{AA192CAC-6486-4EDF-A55B-BD09A2B748C1}" dt="2019-06-16T18:56:22.810" v="1213" actId="1076"/>
        <pc:sldMkLst>
          <pc:docMk/>
          <pc:sldMk cId="1616111978" sldId="293"/>
        </pc:sldMkLst>
        <pc:spChg chg="mod">
          <ac:chgData name="Davor Josipovic" userId="c5beaa7c1ac2955a" providerId="LiveId" clId="{AA192CAC-6486-4EDF-A55B-BD09A2B748C1}" dt="2019-06-16T18:56:00.526" v="1209" actId="20577"/>
          <ac:spMkLst>
            <pc:docMk/>
            <pc:sldMk cId="1616111978" sldId="293"/>
            <ac:spMk id="3" creationId="{C613BFE6-E7C2-4A63-9C4A-6521C9095BEC}"/>
          </ac:spMkLst>
        </pc:spChg>
        <pc:spChg chg="add del">
          <ac:chgData name="Davor Josipovic" userId="c5beaa7c1ac2955a" providerId="LiveId" clId="{AA192CAC-6486-4EDF-A55B-BD09A2B748C1}" dt="2019-06-16T17:52:18.496" v="520"/>
          <ac:spMkLst>
            <pc:docMk/>
            <pc:sldMk cId="1616111978" sldId="293"/>
            <ac:spMk id="4" creationId="{BD4BF01B-E38C-487B-AD2A-1F460C1047B6}"/>
          </ac:spMkLst>
        </pc:spChg>
        <pc:spChg chg="add del">
          <ac:chgData name="Davor Josipovic" userId="c5beaa7c1ac2955a" providerId="LiveId" clId="{AA192CAC-6486-4EDF-A55B-BD09A2B748C1}" dt="2019-06-16T17:52:40.412" v="522"/>
          <ac:spMkLst>
            <pc:docMk/>
            <pc:sldMk cId="1616111978" sldId="293"/>
            <ac:spMk id="5" creationId="{77DDC0F0-06AB-4B7A-9236-952AEA3B6922}"/>
          </ac:spMkLst>
        </pc:spChg>
        <pc:spChg chg="add del">
          <ac:chgData name="Davor Josipovic" userId="c5beaa7c1ac2955a" providerId="LiveId" clId="{AA192CAC-6486-4EDF-A55B-BD09A2B748C1}" dt="2019-06-16T17:53:07.342" v="524"/>
          <ac:spMkLst>
            <pc:docMk/>
            <pc:sldMk cId="1616111978" sldId="293"/>
            <ac:spMk id="6" creationId="{DAB3F129-F356-4BEE-BC92-9CD75621DABB}"/>
          </ac:spMkLst>
        </pc:spChg>
        <pc:spChg chg="add del">
          <ac:chgData name="Davor Josipovic" userId="c5beaa7c1ac2955a" providerId="LiveId" clId="{AA192CAC-6486-4EDF-A55B-BD09A2B748C1}" dt="2019-06-16T17:53:16.271" v="526"/>
          <ac:spMkLst>
            <pc:docMk/>
            <pc:sldMk cId="1616111978" sldId="293"/>
            <ac:spMk id="7" creationId="{705CB39D-B599-41A4-A5B0-1363C8529ECD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9" creationId="{E08EB9AD-F7F7-4AE3-86D1-90598D7DBFFF}"/>
          </ac:spMkLst>
        </pc:spChg>
        <pc:spChg chg="add mod">
          <ac:chgData name="Davor Josipovic" userId="c5beaa7c1ac2955a" providerId="LiveId" clId="{AA192CAC-6486-4EDF-A55B-BD09A2B748C1}" dt="2019-06-16T18:02:40.854" v="723" actId="164"/>
          <ac:spMkLst>
            <pc:docMk/>
            <pc:sldMk cId="1616111978" sldId="293"/>
            <ac:spMk id="10" creationId="{9310CFDD-242A-448C-8BB2-4E58943DBFE6}"/>
          </ac:spMkLst>
        </pc:spChg>
        <pc:spChg chg="add mod">
          <ac:chgData name="Davor Josipovic" userId="c5beaa7c1ac2955a" providerId="LiveId" clId="{AA192CAC-6486-4EDF-A55B-BD09A2B748C1}" dt="2019-06-16T18:55:02.509" v="1179" actId="164"/>
          <ac:spMkLst>
            <pc:docMk/>
            <pc:sldMk cId="1616111978" sldId="293"/>
            <ac:spMk id="17" creationId="{9211B3FD-DA00-464F-968E-3793F2CD5FA3}"/>
          </ac:spMkLst>
        </pc:spChg>
        <pc:grpChg chg="add del mod">
          <ac:chgData name="Davor Josipovic" userId="c5beaa7c1ac2955a" providerId="LiveId" clId="{AA192CAC-6486-4EDF-A55B-BD09A2B748C1}" dt="2019-06-16T18:42:22.601" v="1125" actId="478"/>
          <ac:grpSpMkLst>
            <pc:docMk/>
            <pc:sldMk cId="1616111978" sldId="293"/>
            <ac:grpSpMk id="11" creationId="{520673FB-A83F-4A06-9CE4-575B8370F47F}"/>
          </ac:grpSpMkLst>
        </pc:grpChg>
        <pc:grpChg chg="add mod">
          <ac:chgData name="Davor Josipovic" userId="c5beaa7c1ac2955a" providerId="LiveId" clId="{AA192CAC-6486-4EDF-A55B-BD09A2B748C1}" dt="2019-06-16T18:56:06.677" v="1210" actId="164"/>
          <ac:grpSpMkLst>
            <pc:docMk/>
            <pc:sldMk cId="1616111978" sldId="293"/>
            <ac:grpSpMk id="18" creationId="{A5ACAA82-9079-45A4-B224-479F0B24C2E4}"/>
          </ac:grpSpMkLst>
        </pc:grpChg>
        <pc:grpChg chg="add mod">
          <ac:chgData name="Davor Josipovic" userId="c5beaa7c1ac2955a" providerId="LiveId" clId="{AA192CAC-6486-4EDF-A55B-BD09A2B748C1}" dt="2019-06-16T18:56:22.810" v="1213" actId="1076"/>
          <ac:grpSpMkLst>
            <pc:docMk/>
            <pc:sldMk cId="1616111978" sldId="293"/>
            <ac:grpSpMk id="19" creationId="{5E8E032D-63AA-4466-A092-ECBAEB2785B5}"/>
          </ac:grpSpMkLst>
        </pc:grpChg>
        <pc:graphicFrameChg chg="add del">
          <ac:chgData name="Davor Josipovic" userId="c5beaa7c1ac2955a" providerId="LiveId" clId="{AA192CAC-6486-4EDF-A55B-BD09A2B748C1}" dt="2019-06-16T18:53:08.633" v="1162"/>
          <ac:graphicFrameMkLst>
            <pc:docMk/>
            <pc:sldMk cId="1616111978" sldId="293"/>
            <ac:graphicFrameMk id="12" creationId="{6DE104E4-DCDC-4ED7-A2E7-3924BBC93D28}"/>
          </ac:graphicFrameMkLst>
        </pc:graphicFrameChg>
        <pc:graphicFrameChg chg="add mod">
          <ac:chgData name="Davor Josipovic" userId="c5beaa7c1ac2955a" providerId="LiveId" clId="{AA192CAC-6486-4EDF-A55B-BD09A2B748C1}" dt="2019-06-16T18:56:08.503" v="1212" actId="1076"/>
          <ac:graphicFrameMkLst>
            <pc:docMk/>
            <pc:sldMk cId="1616111978" sldId="293"/>
            <ac:graphicFrameMk id="13" creationId="{0904DCAA-1021-4EA9-8AD2-168812550868}"/>
          </ac:graphicFrameMkLst>
        </pc:graphicFrameChg>
        <pc:graphicFrameChg chg="add mod">
          <ac:chgData name="Davor Josipovic" userId="c5beaa7c1ac2955a" providerId="LiveId" clId="{AA192CAC-6486-4EDF-A55B-BD09A2B748C1}" dt="2019-06-16T18:56:06.677" v="1210" actId="164"/>
          <ac:graphicFrameMkLst>
            <pc:docMk/>
            <pc:sldMk cId="1616111978" sldId="293"/>
            <ac:graphicFrameMk id="14" creationId="{173D0ACF-372F-4ED6-B895-E1C2115E5691}"/>
          </ac:graphicFrameMkLst>
        </pc:graphicFrameChg>
        <pc:picChg chg="add mod">
          <ac:chgData name="Davor Josipovic" userId="c5beaa7c1ac2955a" providerId="LiveId" clId="{AA192CAC-6486-4EDF-A55B-BD09A2B748C1}" dt="2019-06-16T18:02:40.854" v="723" actId="164"/>
          <ac:picMkLst>
            <pc:docMk/>
            <pc:sldMk cId="1616111978" sldId="293"/>
            <ac:picMk id="8" creationId="{0D31AF7C-81BA-4220-B989-9B7D56AA0252}"/>
          </ac:picMkLst>
        </pc:picChg>
        <pc:cxnChg chg="add mod">
          <ac:chgData name="Davor Josipovic" userId="c5beaa7c1ac2955a" providerId="LiveId" clId="{AA192CAC-6486-4EDF-A55B-BD09A2B748C1}" dt="2019-06-16T18:55:02.509" v="1179" actId="164"/>
          <ac:cxnSpMkLst>
            <pc:docMk/>
            <pc:sldMk cId="1616111978" sldId="293"/>
            <ac:cxnSpMk id="16" creationId="{958686ED-5493-41BE-B026-4EDC657C14EA}"/>
          </ac:cxnSpMkLst>
        </pc:cxnChg>
      </pc:sldChg>
      <pc:sldChg chg="addSp delSp">
        <pc:chgData name="Davor Josipovic" userId="c5beaa7c1ac2955a" providerId="LiveId" clId="{AA192CAC-6486-4EDF-A55B-BD09A2B748C1}" dt="2019-06-16T17:53:18.148" v="528"/>
        <pc:sldMkLst>
          <pc:docMk/>
          <pc:sldMk cId="560181886" sldId="294"/>
        </pc:sldMkLst>
        <pc:spChg chg="add del">
          <ac:chgData name="Davor Josipovic" userId="c5beaa7c1ac2955a" providerId="LiveId" clId="{AA192CAC-6486-4EDF-A55B-BD09A2B748C1}" dt="2019-06-16T17:53:18.148" v="528"/>
          <ac:spMkLst>
            <pc:docMk/>
            <pc:sldMk cId="560181886" sldId="294"/>
            <ac:spMk id="2" creationId="{28416337-B880-4DA1-BC8D-CF52156E5BB5}"/>
          </ac:spMkLst>
        </pc:spChg>
      </pc:sldChg>
      <pc:sldChg chg="addSp delSp modSp">
        <pc:chgData name="Davor Josipovic" userId="c5beaa7c1ac2955a" providerId="LiveId" clId="{AA192CAC-6486-4EDF-A55B-BD09A2B748C1}" dt="2019-06-16T14:19:00.304" v="145" actId="113"/>
        <pc:sldMkLst>
          <pc:docMk/>
          <pc:sldMk cId="4271565714" sldId="297"/>
        </pc:sldMkLst>
        <pc:spChg chg="del mod">
          <ac:chgData name="Davor Josipovic" userId="c5beaa7c1ac2955a" providerId="LiveId" clId="{AA192CAC-6486-4EDF-A55B-BD09A2B748C1}" dt="2019-06-16T14:10:53.825" v="2"/>
          <ac:spMkLst>
            <pc:docMk/>
            <pc:sldMk cId="4271565714" sldId="297"/>
            <ac:spMk id="3" creationId="{C613BFE6-E7C2-4A63-9C4A-6521C9095BEC}"/>
          </ac:spMkLst>
        </pc:spChg>
        <pc:spChg chg="add mod">
          <ac:chgData name="Davor Josipovic" userId="c5beaa7c1ac2955a" providerId="LiveId" clId="{AA192CAC-6486-4EDF-A55B-BD09A2B748C1}" dt="2019-06-16T14:19:00.304" v="145" actId="113"/>
          <ac:spMkLst>
            <pc:docMk/>
            <pc:sldMk cId="4271565714" sldId="297"/>
            <ac:spMk id="4" creationId="{A06147B3-1367-47D3-89BF-FECB689F6AFD}"/>
          </ac:spMkLst>
        </pc:spChg>
        <pc:spChg chg="add mod">
          <ac:chgData name="Davor Josipovic" userId="c5beaa7c1ac2955a" providerId="LiveId" clId="{AA192CAC-6486-4EDF-A55B-BD09A2B748C1}" dt="2019-06-16T14:18:57.723" v="144" actId="113"/>
          <ac:spMkLst>
            <pc:docMk/>
            <pc:sldMk cId="4271565714" sldId="297"/>
            <ac:spMk id="6" creationId="{DED8BC5A-2072-4483-B274-987386E4F54B}"/>
          </ac:spMkLst>
        </pc:spChg>
        <pc:picChg chg="add mod">
          <ac:chgData name="Davor Josipovic" userId="c5beaa7c1ac2955a" providerId="LiveId" clId="{AA192CAC-6486-4EDF-A55B-BD09A2B748C1}" dt="2019-06-16T14:14:16.361" v="26" actId="1076"/>
          <ac:picMkLst>
            <pc:docMk/>
            <pc:sldMk cId="4271565714" sldId="297"/>
            <ac:picMk id="1026" creationId="{A10991F8-0CBA-4400-8612-41462E0A600E}"/>
          </ac:picMkLst>
        </pc:picChg>
      </pc:sldChg>
      <pc:sldChg chg="addSp modSp add modNotesTx">
        <pc:chgData name="Davor Josipovic" userId="c5beaa7c1ac2955a" providerId="LiveId" clId="{AA192CAC-6486-4EDF-A55B-BD09A2B748C1}" dt="2019-06-16T19:23:58.089" v="1444"/>
        <pc:sldMkLst>
          <pc:docMk/>
          <pc:sldMk cId="1098642256" sldId="298"/>
        </pc:sldMkLst>
        <pc:spChg chg="mod">
          <ac:chgData name="Davor Josipovic" userId="c5beaa7c1ac2955a" providerId="LiveId" clId="{AA192CAC-6486-4EDF-A55B-BD09A2B748C1}" dt="2019-06-16T19:23:58.089" v="1444"/>
          <ac:spMkLst>
            <pc:docMk/>
            <pc:sldMk cId="1098642256" sldId="298"/>
            <ac:spMk id="3" creationId="{C613BFE6-E7C2-4A63-9C4A-6521C9095BEC}"/>
          </ac:spMkLst>
        </pc:spChg>
        <pc:grpChg chg="add">
          <ac:chgData name="Davor Josipovic" userId="c5beaa7c1ac2955a" providerId="LiveId" clId="{AA192CAC-6486-4EDF-A55B-BD09A2B748C1}" dt="2019-06-16T18:33:35.518" v="970"/>
          <ac:grpSpMkLst>
            <pc:docMk/>
            <pc:sldMk cId="1098642256" sldId="298"/>
            <ac:grpSpMk id="4" creationId="{4BF2B1B2-F7D8-49A7-9201-1159212BD3D1}"/>
          </ac:grpSpMkLst>
        </pc:grpChg>
      </pc:sldChg>
      <pc:sldChg chg="modSp add">
        <pc:chgData name="Davor Josipovic" userId="c5beaa7c1ac2955a" providerId="LiveId" clId="{AA192CAC-6486-4EDF-A55B-BD09A2B748C1}" dt="2019-06-16T18:06:04.049" v="764"/>
        <pc:sldMkLst>
          <pc:docMk/>
          <pc:sldMk cId="3621093251" sldId="299"/>
        </pc:sldMkLst>
        <pc:spChg chg="mod">
          <ac:chgData name="Davor Josipovic" userId="c5beaa7c1ac2955a" providerId="LiveId" clId="{AA192CAC-6486-4EDF-A55B-BD09A2B748C1}" dt="2019-06-16T14:22:13.776" v="211" actId="20577"/>
          <ac:spMkLst>
            <pc:docMk/>
            <pc:sldMk cId="3621093251" sldId="299"/>
            <ac:spMk id="2" creationId="{FE556BCD-6302-47A7-9150-79C0D0134496}"/>
          </ac:spMkLst>
        </pc:spChg>
        <pc:spChg chg="mod">
          <ac:chgData name="Davor Josipovic" userId="c5beaa7c1ac2955a" providerId="LiveId" clId="{AA192CAC-6486-4EDF-A55B-BD09A2B748C1}" dt="2019-06-16T18:06:04.049" v="764"/>
          <ac:spMkLst>
            <pc:docMk/>
            <pc:sldMk cId="3621093251" sldId="299"/>
            <ac:spMk id="3" creationId="{45034126-EF6F-4558-8309-9C2DE69E1E9B}"/>
          </ac:spMkLst>
        </pc:spChg>
      </pc:sldChg>
      <pc:sldChg chg="modSp add">
        <pc:chgData name="Davor Josipovic" userId="c5beaa7c1ac2955a" providerId="LiveId" clId="{AA192CAC-6486-4EDF-A55B-BD09A2B748C1}" dt="2019-06-16T17:38:49.055" v="434"/>
        <pc:sldMkLst>
          <pc:docMk/>
          <pc:sldMk cId="523090374" sldId="300"/>
        </pc:sldMkLst>
        <pc:spChg chg="mod">
          <ac:chgData name="Davor Josipovic" userId="c5beaa7c1ac2955a" providerId="LiveId" clId="{AA192CAC-6486-4EDF-A55B-BD09A2B748C1}" dt="2019-06-16T17:38:17.673" v="411" actId="6549"/>
          <ac:spMkLst>
            <pc:docMk/>
            <pc:sldMk cId="523090374" sldId="300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7:38:49.055" v="434"/>
          <ac:spMkLst>
            <pc:docMk/>
            <pc:sldMk cId="523090374" sldId="300"/>
            <ac:spMk id="5" creationId="{CA528F7E-FCA6-4235-B85D-808106A53E05}"/>
          </ac:spMkLst>
        </pc:spChg>
      </pc:sldChg>
      <pc:sldChg chg="addSp delSp modSp add">
        <pc:chgData name="Davor Josipovic" userId="c5beaa7c1ac2955a" providerId="LiveId" clId="{AA192CAC-6486-4EDF-A55B-BD09A2B748C1}" dt="2019-06-16T17:40:29.506" v="438"/>
        <pc:sldMkLst>
          <pc:docMk/>
          <pc:sldMk cId="122403183" sldId="301"/>
        </pc:sldMkLst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2" creationId="{0A03AD1F-1874-4C82-9051-B778587E31D9}"/>
          </ac:spMkLst>
        </pc:spChg>
        <pc:spChg chg="del">
          <ac:chgData name="Davor Josipovic" userId="c5beaa7c1ac2955a" providerId="LiveId" clId="{AA192CAC-6486-4EDF-A55B-BD09A2B748C1}" dt="2019-06-16T17:40:18.811" v="436"/>
          <ac:spMkLst>
            <pc:docMk/>
            <pc:sldMk cId="122403183" sldId="301"/>
            <ac:spMk id="3" creationId="{1BCAB0D6-EFB8-44A9-BDA1-4E9E5C07E65F}"/>
          </ac:spMkLst>
        </pc:spChg>
        <pc:spChg chg="add mod">
          <ac:chgData name="Davor Josipovic" userId="c5beaa7c1ac2955a" providerId="LiveId" clId="{AA192CAC-6486-4EDF-A55B-BD09A2B748C1}" dt="2019-06-16T17:40:29.506" v="438"/>
          <ac:spMkLst>
            <pc:docMk/>
            <pc:sldMk cId="122403183" sldId="301"/>
            <ac:spMk id="4" creationId="{0EA4FC46-7582-4F7B-BBE0-7D8CE4BF13AC}"/>
          </ac:spMkLst>
        </pc:spChg>
        <pc:spChg chg="add del mod">
          <ac:chgData name="Davor Josipovic" userId="c5beaa7c1ac2955a" providerId="LiveId" clId="{AA192CAC-6486-4EDF-A55B-BD09A2B748C1}" dt="2019-06-16T17:40:20.548" v="437"/>
          <ac:spMkLst>
            <pc:docMk/>
            <pc:sldMk cId="122403183" sldId="301"/>
            <ac:spMk id="5" creationId="{72F3A24E-D59D-4465-9DA5-3D3410FEB7F6}"/>
          </ac:spMkLst>
        </pc:spChg>
        <pc:picChg chg="add mod">
          <ac:chgData name="Davor Josipovic" userId="c5beaa7c1ac2955a" providerId="LiveId" clId="{AA192CAC-6486-4EDF-A55B-BD09A2B748C1}" dt="2019-06-16T17:40:20.548" v="437"/>
          <ac:picMkLst>
            <pc:docMk/>
            <pc:sldMk cId="122403183" sldId="301"/>
            <ac:picMk id="6" creationId="{AD9A7712-63AF-4674-BBAE-88202D66D1DE}"/>
          </ac:picMkLst>
        </pc:picChg>
      </pc:sldChg>
      <pc:sldChg chg="addSp delSp modSp add">
        <pc:chgData name="Davor Josipovic" userId="c5beaa7c1ac2955a" providerId="LiveId" clId="{AA192CAC-6486-4EDF-A55B-BD09A2B748C1}" dt="2019-06-16T17:41:38.835" v="443"/>
        <pc:sldMkLst>
          <pc:docMk/>
          <pc:sldMk cId="3118019516" sldId="302"/>
        </pc:sldMkLst>
        <pc:spChg chg="add del mod">
          <ac:chgData name="Davor Josipovic" userId="c5beaa7c1ac2955a" providerId="LiveId" clId="{AA192CAC-6486-4EDF-A55B-BD09A2B748C1}" dt="2019-06-16T17:41:38.835" v="443"/>
          <ac:spMkLst>
            <pc:docMk/>
            <pc:sldMk cId="3118019516" sldId="302"/>
            <ac:spMk id="3" creationId="{EC6DF71C-C67C-43A9-935F-168F81E89C63}"/>
          </ac:spMkLst>
        </pc:spChg>
        <pc:picChg chg="add del">
          <ac:chgData name="Davor Josipovic" userId="c5beaa7c1ac2955a" providerId="LiveId" clId="{AA192CAC-6486-4EDF-A55B-BD09A2B748C1}" dt="2019-06-16T17:41:37.850" v="442"/>
          <ac:picMkLst>
            <pc:docMk/>
            <pc:sldMk cId="3118019516" sldId="302"/>
            <ac:picMk id="5" creationId="{13F2E0A7-77AB-4D35-8FE7-8AA4CFD58221}"/>
          </ac:picMkLst>
        </pc:picChg>
        <pc:picChg chg="del">
          <ac:chgData name="Davor Josipovic" userId="c5beaa7c1ac2955a" providerId="LiveId" clId="{AA192CAC-6486-4EDF-A55B-BD09A2B748C1}" dt="2019-06-16T17:41:36.398" v="440" actId="478"/>
          <ac:picMkLst>
            <pc:docMk/>
            <pc:sldMk cId="3118019516" sldId="302"/>
            <ac:picMk id="6" creationId="{AD9A7712-63AF-4674-BBAE-88202D66D1DE}"/>
          </ac:picMkLst>
        </pc:picChg>
        <pc:picChg chg="add mod">
          <ac:chgData name="Davor Josipovic" userId="c5beaa7c1ac2955a" providerId="LiveId" clId="{AA192CAC-6486-4EDF-A55B-BD09A2B748C1}" dt="2019-06-16T17:41:38.835" v="443"/>
          <ac:picMkLst>
            <pc:docMk/>
            <pc:sldMk cId="3118019516" sldId="302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2:37.730" v="446"/>
        <pc:sldMkLst>
          <pc:docMk/>
          <pc:sldMk cId="3005591484" sldId="303"/>
        </pc:sldMkLst>
        <pc:spChg chg="add del mod">
          <ac:chgData name="Davor Josipovic" userId="c5beaa7c1ac2955a" providerId="LiveId" clId="{AA192CAC-6486-4EDF-A55B-BD09A2B748C1}" dt="2019-06-16T17:42:37.730" v="446"/>
          <ac:spMkLst>
            <pc:docMk/>
            <pc:sldMk cId="3005591484" sldId="303"/>
            <ac:spMk id="3" creationId="{B22702EF-26D2-454A-B6AB-7FF4843021ED}"/>
          </ac:spMkLst>
        </pc:spChg>
        <pc:picChg chg="add mod">
          <ac:chgData name="Davor Josipovic" userId="c5beaa7c1ac2955a" providerId="LiveId" clId="{AA192CAC-6486-4EDF-A55B-BD09A2B748C1}" dt="2019-06-16T17:42:37.730" v="446"/>
          <ac:picMkLst>
            <pc:docMk/>
            <pc:sldMk cId="3005591484" sldId="303"/>
            <ac:picMk id="5" creationId="{EE16D828-99A1-4A95-88BE-E4AC82D4352B}"/>
          </ac:picMkLst>
        </pc:picChg>
        <pc:picChg chg="del">
          <ac:chgData name="Davor Josipovic" userId="c5beaa7c1ac2955a" providerId="LiveId" clId="{AA192CAC-6486-4EDF-A55B-BD09A2B748C1}" dt="2019-06-16T17:42:35.518" v="445" actId="478"/>
          <ac:picMkLst>
            <pc:docMk/>
            <pc:sldMk cId="3005591484" sldId="303"/>
            <ac:picMk id="7" creationId="{8CDEE798-F0C0-442B-B121-5EB8C2033818}"/>
          </ac:picMkLst>
        </pc:picChg>
      </pc:sldChg>
      <pc:sldChg chg="addSp delSp modSp add">
        <pc:chgData name="Davor Josipovic" userId="c5beaa7c1ac2955a" providerId="LiveId" clId="{AA192CAC-6486-4EDF-A55B-BD09A2B748C1}" dt="2019-06-16T17:44:18.578" v="449"/>
        <pc:sldMkLst>
          <pc:docMk/>
          <pc:sldMk cId="2508261830" sldId="304"/>
        </pc:sldMkLst>
        <pc:spChg chg="add del mod">
          <ac:chgData name="Davor Josipovic" userId="c5beaa7c1ac2955a" providerId="LiveId" clId="{AA192CAC-6486-4EDF-A55B-BD09A2B748C1}" dt="2019-06-16T17:44:18.578" v="449"/>
          <ac:spMkLst>
            <pc:docMk/>
            <pc:sldMk cId="2508261830" sldId="304"/>
            <ac:spMk id="3" creationId="{8E52FCCD-7B7E-43CB-8B75-E11F00671093}"/>
          </ac:spMkLst>
        </pc:spChg>
        <pc:picChg chg="del">
          <ac:chgData name="Davor Josipovic" userId="c5beaa7c1ac2955a" providerId="LiveId" clId="{AA192CAC-6486-4EDF-A55B-BD09A2B748C1}" dt="2019-06-16T17:44:16.858" v="448" actId="478"/>
          <ac:picMkLst>
            <pc:docMk/>
            <pc:sldMk cId="2508261830" sldId="304"/>
            <ac:picMk id="5" creationId="{EE16D828-99A1-4A95-88BE-E4AC82D4352B}"/>
          </ac:picMkLst>
        </pc:picChg>
        <pc:picChg chg="add mod">
          <ac:chgData name="Davor Josipovic" userId="c5beaa7c1ac2955a" providerId="LiveId" clId="{AA192CAC-6486-4EDF-A55B-BD09A2B748C1}" dt="2019-06-16T17:44:18.578" v="449"/>
          <ac:picMkLst>
            <pc:docMk/>
            <pc:sldMk cId="2508261830" sldId="304"/>
            <ac:picMk id="6" creationId="{5F0F126C-9AE1-468C-91B6-DA73DEC96418}"/>
          </ac:picMkLst>
        </pc:picChg>
      </pc:sldChg>
      <pc:sldChg chg="addSp delSp modSp add">
        <pc:chgData name="Davor Josipovic" userId="c5beaa7c1ac2955a" providerId="LiveId" clId="{AA192CAC-6486-4EDF-A55B-BD09A2B748C1}" dt="2019-06-16T17:44:55.515" v="452"/>
        <pc:sldMkLst>
          <pc:docMk/>
          <pc:sldMk cId="2527489383" sldId="305"/>
        </pc:sldMkLst>
        <pc:spChg chg="add del mod">
          <ac:chgData name="Davor Josipovic" userId="c5beaa7c1ac2955a" providerId="LiveId" clId="{AA192CAC-6486-4EDF-A55B-BD09A2B748C1}" dt="2019-06-16T17:44:55.515" v="452"/>
          <ac:spMkLst>
            <pc:docMk/>
            <pc:sldMk cId="2527489383" sldId="305"/>
            <ac:spMk id="3" creationId="{C9EB6B92-654A-4545-9B4A-B3284C59FEF5}"/>
          </ac:spMkLst>
        </pc:spChg>
        <pc:picChg chg="add mod">
          <ac:chgData name="Davor Josipovic" userId="c5beaa7c1ac2955a" providerId="LiveId" clId="{AA192CAC-6486-4EDF-A55B-BD09A2B748C1}" dt="2019-06-16T17:44:55.515" v="452"/>
          <ac:picMkLst>
            <pc:docMk/>
            <pc:sldMk cId="2527489383" sldId="305"/>
            <ac:picMk id="5" creationId="{5285E888-36C6-448D-976F-64EF57981928}"/>
          </ac:picMkLst>
        </pc:picChg>
        <pc:picChg chg="del">
          <ac:chgData name="Davor Josipovic" userId="c5beaa7c1ac2955a" providerId="LiveId" clId="{AA192CAC-6486-4EDF-A55B-BD09A2B748C1}" dt="2019-06-16T17:44:53.576" v="451" actId="478"/>
          <ac:picMkLst>
            <pc:docMk/>
            <pc:sldMk cId="2527489383" sldId="305"/>
            <ac:picMk id="6" creationId="{5F0F126C-9AE1-468C-91B6-DA73DEC96418}"/>
          </ac:picMkLst>
        </pc:picChg>
      </pc:sldChg>
      <pc:sldChg chg="addSp delSp modSp add ord">
        <pc:chgData name="Davor Josipovic" userId="c5beaa7c1ac2955a" providerId="LiveId" clId="{AA192CAC-6486-4EDF-A55B-BD09A2B748C1}" dt="2019-06-16T17:47:19.741" v="456"/>
        <pc:sldMkLst>
          <pc:docMk/>
          <pc:sldMk cId="3249897739" sldId="306"/>
        </pc:sldMkLst>
        <pc:spChg chg="add del mod">
          <ac:chgData name="Davor Josipovic" userId="c5beaa7c1ac2955a" providerId="LiveId" clId="{AA192CAC-6486-4EDF-A55B-BD09A2B748C1}" dt="2019-06-16T17:47:17.273" v="455"/>
          <ac:spMkLst>
            <pc:docMk/>
            <pc:sldMk cId="3249897739" sldId="306"/>
            <ac:spMk id="3" creationId="{6F69695A-F0FC-4636-949E-D4E7BFA39D0B}"/>
          </ac:spMkLst>
        </pc:spChg>
        <pc:picChg chg="del">
          <ac:chgData name="Davor Josipovic" userId="c5beaa7c1ac2955a" providerId="LiveId" clId="{AA192CAC-6486-4EDF-A55B-BD09A2B748C1}" dt="2019-06-16T17:47:14.649" v="454" actId="478"/>
          <ac:picMkLst>
            <pc:docMk/>
            <pc:sldMk cId="3249897739" sldId="306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7:17.273" v="455"/>
          <ac:picMkLst>
            <pc:docMk/>
            <pc:sldMk cId="3249897739" sldId="306"/>
            <ac:picMk id="6" creationId="{884651E9-D8B2-42C0-80D3-1E36966F48AE}"/>
          </ac:picMkLst>
        </pc:picChg>
      </pc:sldChg>
      <pc:sldChg chg="addSp delSp modSp add">
        <pc:chgData name="Davor Josipovic" userId="c5beaa7c1ac2955a" providerId="LiveId" clId="{AA192CAC-6486-4EDF-A55B-BD09A2B748C1}" dt="2019-06-16T17:48:30.015" v="459"/>
        <pc:sldMkLst>
          <pc:docMk/>
          <pc:sldMk cId="2907071341" sldId="307"/>
        </pc:sldMkLst>
        <pc:spChg chg="add del mod">
          <ac:chgData name="Davor Josipovic" userId="c5beaa7c1ac2955a" providerId="LiveId" clId="{AA192CAC-6486-4EDF-A55B-BD09A2B748C1}" dt="2019-06-16T17:48:30.015" v="459"/>
          <ac:spMkLst>
            <pc:docMk/>
            <pc:sldMk cId="2907071341" sldId="307"/>
            <ac:spMk id="3" creationId="{114917CA-68FB-490F-8553-57B3EE0AEC90}"/>
          </ac:spMkLst>
        </pc:spChg>
        <pc:picChg chg="del">
          <ac:chgData name="Davor Josipovic" userId="c5beaa7c1ac2955a" providerId="LiveId" clId="{AA192CAC-6486-4EDF-A55B-BD09A2B748C1}" dt="2019-06-16T17:48:27.720" v="458" actId="478"/>
          <ac:picMkLst>
            <pc:docMk/>
            <pc:sldMk cId="2907071341" sldId="307"/>
            <ac:picMk id="5" creationId="{5285E888-36C6-448D-976F-64EF57981928}"/>
          </ac:picMkLst>
        </pc:picChg>
        <pc:picChg chg="add mod">
          <ac:chgData name="Davor Josipovic" userId="c5beaa7c1ac2955a" providerId="LiveId" clId="{AA192CAC-6486-4EDF-A55B-BD09A2B748C1}" dt="2019-06-16T17:48:30.015" v="459"/>
          <ac:picMkLst>
            <pc:docMk/>
            <pc:sldMk cId="2907071341" sldId="307"/>
            <ac:picMk id="6" creationId="{2323D924-4F11-48E6-80AE-B8FB875DE78D}"/>
          </ac:picMkLst>
        </pc:picChg>
      </pc:sldChg>
      <pc:sldChg chg="addSp delSp modSp add">
        <pc:chgData name="Davor Josipovic" userId="c5beaa7c1ac2955a" providerId="LiveId" clId="{AA192CAC-6486-4EDF-A55B-BD09A2B748C1}" dt="2019-06-16T17:49:47.267" v="462"/>
        <pc:sldMkLst>
          <pc:docMk/>
          <pc:sldMk cId="2729439512" sldId="308"/>
        </pc:sldMkLst>
        <pc:spChg chg="add del mod">
          <ac:chgData name="Davor Josipovic" userId="c5beaa7c1ac2955a" providerId="LiveId" clId="{AA192CAC-6486-4EDF-A55B-BD09A2B748C1}" dt="2019-06-16T17:49:47.267" v="462"/>
          <ac:spMkLst>
            <pc:docMk/>
            <pc:sldMk cId="2729439512" sldId="308"/>
            <ac:spMk id="3" creationId="{342F3D8A-2F34-4304-B056-B67C99DC2423}"/>
          </ac:spMkLst>
        </pc:spChg>
        <pc:picChg chg="add mod">
          <ac:chgData name="Davor Josipovic" userId="c5beaa7c1ac2955a" providerId="LiveId" clId="{AA192CAC-6486-4EDF-A55B-BD09A2B748C1}" dt="2019-06-16T17:49:47.267" v="462"/>
          <ac:picMkLst>
            <pc:docMk/>
            <pc:sldMk cId="2729439512" sldId="308"/>
            <ac:picMk id="5" creationId="{240B1B03-068B-44DF-9F39-E033B0F64822}"/>
          </ac:picMkLst>
        </pc:picChg>
        <pc:picChg chg="del">
          <ac:chgData name="Davor Josipovic" userId="c5beaa7c1ac2955a" providerId="LiveId" clId="{AA192CAC-6486-4EDF-A55B-BD09A2B748C1}" dt="2019-06-16T17:49:45.286" v="461" actId="478"/>
          <ac:picMkLst>
            <pc:docMk/>
            <pc:sldMk cId="2729439512" sldId="308"/>
            <ac:picMk id="6" creationId="{2323D924-4F11-48E6-80AE-B8FB875DE78D}"/>
          </ac:picMkLst>
        </pc:picChg>
      </pc:sldChg>
      <pc:sldChg chg="modSp add">
        <pc:chgData name="Davor Josipovic" userId="c5beaa7c1ac2955a" providerId="LiveId" clId="{AA192CAC-6486-4EDF-A55B-BD09A2B748C1}" dt="2019-06-16T18:34:27.258" v="1025" actId="20577"/>
        <pc:sldMkLst>
          <pc:docMk/>
          <pc:sldMk cId="124559674" sldId="309"/>
        </pc:sldMkLst>
        <pc:spChg chg="mod">
          <ac:chgData name="Davor Josipovic" userId="c5beaa7c1ac2955a" providerId="LiveId" clId="{AA192CAC-6486-4EDF-A55B-BD09A2B748C1}" dt="2019-06-16T18:04:42.080" v="752" actId="20577"/>
          <ac:spMkLst>
            <pc:docMk/>
            <pc:sldMk cId="124559674" sldId="309"/>
            <ac:spMk id="4" creationId="{0ABA15CC-0341-43E7-90FB-0A22D5CFC77D}"/>
          </ac:spMkLst>
        </pc:spChg>
        <pc:spChg chg="mod">
          <ac:chgData name="Davor Josipovic" userId="c5beaa7c1ac2955a" providerId="LiveId" clId="{AA192CAC-6486-4EDF-A55B-BD09A2B748C1}" dt="2019-06-16T18:34:27.258" v="1025" actId="20577"/>
          <ac:spMkLst>
            <pc:docMk/>
            <pc:sldMk cId="124559674" sldId="309"/>
            <ac:spMk id="5" creationId="{CA528F7E-FCA6-4235-B85D-808106A53E05}"/>
          </ac:spMkLst>
        </pc:spChg>
      </pc:sldChg>
      <pc:sldChg chg="addSp delSp modSp add ord">
        <pc:chgData name="Davor Josipovic" userId="c5beaa7c1ac2955a" providerId="LiveId" clId="{AA192CAC-6486-4EDF-A55B-BD09A2B748C1}" dt="2019-06-16T18:23:14.709" v="853"/>
        <pc:sldMkLst>
          <pc:docMk/>
          <pc:sldMk cId="970565761" sldId="310"/>
        </pc:sldMkLst>
        <pc:spChg chg="mod">
          <ac:chgData name="Davor Josipovic" userId="c5beaa7c1ac2955a" providerId="LiveId" clId="{AA192CAC-6486-4EDF-A55B-BD09A2B748C1}" dt="2019-06-16T18:23:12.178" v="852" actId="20577"/>
          <ac:spMkLst>
            <pc:docMk/>
            <pc:sldMk cId="970565761" sldId="310"/>
            <ac:spMk id="2" creationId="{DFCAA981-35DA-471C-B519-18D5CA4A67D1}"/>
          </ac:spMkLst>
        </pc:spChg>
        <pc:spChg chg="del mod">
          <ac:chgData name="Davor Josipovic" userId="c5beaa7c1ac2955a" providerId="LiveId" clId="{AA192CAC-6486-4EDF-A55B-BD09A2B748C1}" dt="2019-06-16T18:23:14.709" v="853"/>
          <ac:spMkLst>
            <pc:docMk/>
            <pc:sldMk cId="970565761" sldId="310"/>
            <ac:spMk id="3" creationId="{C613BFE6-E7C2-4A63-9C4A-6521C9095BEC}"/>
          </ac:spMkLst>
        </pc:spChg>
        <pc:picChg chg="add mod">
          <ac:chgData name="Davor Josipovic" userId="c5beaa7c1ac2955a" providerId="LiveId" clId="{AA192CAC-6486-4EDF-A55B-BD09A2B748C1}" dt="2019-06-16T18:23:14.709" v="853"/>
          <ac:picMkLst>
            <pc:docMk/>
            <pc:sldMk cId="970565761" sldId="310"/>
            <ac:picMk id="4" creationId="{3537A6A6-204A-4F92-9FDD-22C1B46FAAF7}"/>
          </ac:picMkLst>
        </pc:picChg>
      </pc:sldChg>
      <pc:sldChg chg="addSp delSp modSp add">
        <pc:chgData name="Davor Josipovic" userId="c5beaa7c1ac2955a" providerId="LiveId" clId="{AA192CAC-6486-4EDF-A55B-BD09A2B748C1}" dt="2019-06-16T18:25:19.516" v="858"/>
        <pc:sldMkLst>
          <pc:docMk/>
          <pc:sldMk cId="5423438" sldId="311"/>
        </pc:sldMkLst>
        <pc:spChg chg="add del mod">
          <ac:chgData name="Davor Josipovic" userId="c5beaa7c1ac2955a" providerId="LiveId" clId="{AA192CAC-6486-4EDF-A55B-BD09A2B748C1}" dt="2019-06-16T18:25:14.239" v="856" actId="478"/>
          <ac:spMkLst>
            <pc:docMk/>
            <pc:sldMk cId="5423438" sldId="311"/>
            <ac:spMk id="5" creationId="{824A0E3A-DF17-4003-97D6-588E5E9EF4B3}"/>
          </ac:spMkLst>
        </pc:spChg>
        <pc:spChg chg="add del mod">
          <ac:chgData name="Davor Josipovic" userId="c5beaa7c1ac2955a" providerId="LiveId" clId="{AA192CAC-6486-4EDF-A55B-BD09A2B748C1}" dt="2019-06-16T18:25:19.516" v="858"/>
          <ac:spMkLst>
            <pc:docMk/>
            <pc:sldMk cId="5423438" sldId="311"/>
            <ac:spMk id="7" creationId="{3944A0B0-CD34-455B-A9D6-2292B1BAB946}"/>
          </ac:spMkLst>
        </pc:spChg>
        <pc:picChg chg="add del">
          <ac:chgData name="Davor Josipovic" userId="c5beaa7c1ac2955a" providerId="LiveId" clId="{AA192CAC-6486-4EDF-A55B-BD09A2B748C1}" dt="2019-06-16T18:25:16.548" v="857" actId="478"/>
          <ac:picMkLst>
            <pc:docMk/>
            <pc:sldMk cId="5423438" sldId="311"/>
            <ac:picMk id="4" creationId="{3537A6A6-204A-4F92-9FDD-22C1B46FAAF7}"/>
          </ac:picMkLst>
        </pc:picChg>
        <pc:picChg chg="add mod">
          <ac:chgData name="Davor Josipovic" userId="c5beaa7c1ac2955a" providerId="LiveId" clId="{AA192CAC-6486-4EDF-A55B-BD09A2B748C1}" dt="2019-06-16T18:25:19.516" v="858"/>
          <ac:picMkLst>
            <pc:docMk/>
            <pc:sldMk cId="5423438" sldId="311"/>
            <ac:picMk id="8" creationId="{D9337977-F260-4E84-8CD6-B5FF5F042F0B}"/>
          </ac:picMkLst>
        </pc:picChg>
      </pc:sldChg>
      <pc:sldChg chg="addSp delSp modSp add modNotesTx">
        <pc:chgData name="Davor Josipovic" userId="c5beaa7c1ac2955a" providerId="LiveId" clId="{AA192CAC-6486-4EDF-A55B-BD09A2B748C1}" dt="2019-06-19T20:17:59.553" v="1667" actId="207"/>
        <pc:sldMkLst>
          <pc:docMk/>
          <pc:sldMk cId="1508041043" sldId="312"/>
        </pc:sldMkLst>
        <pc:spChg chg="add mod">
          <ac:chgData name="Davor Josipovic" userId="c5beaa7c1ac2955a" providerId="LiveId" clId="{AA192CAC-6486-4EDF-A55B-BD09A2B748C1}" dt="2019-06-19T20:17:59.553" v="1667" actId="207"/>
          <ac:spMkLst>
            <pc:docMk/>
            <pc:sldMk cId="1508041043" sldId="312"/>
            <ac:spMk id="3" creationId="{6F3D1A37-F736-41B9-87D6-CFD1EC259CFB}"/>
          </ac:spMkLst>
        </pc:spChg>
        <pc:spChg chg="add del mod">
          <ac:chgData name="Davor Josipovic" userId="c5beaa7c1ac2955a" providerId="LiveId" clId="{AA192CAC-6486-4EDF-A55B-BD09A2B748C1}" dt="2019-06-16T18:30:16.409" v="863"/>
          <ac:spMkLst>
            <pc:docMk/>
            <pc:sldMk cId="1508041043" sldId="312"/>
            <ac:spMk id="4" creationId="{A37BF9CC-0760-443A-A29E-D1680F08390E}"/>
          </ac:spMkLst>
        </pc:spChg>
        <pc:picChg chg="add mod">
          <ac:chgData name="Davor Josipovic" userId="c5beaa7c1ac2955a" providerId="LiveId" clId="{AA192CAC-6486-4EDF-A55B-BD09A2B748C1}" dt="2019-06-16T18:30:16.409" v="863"/>
          <ac:picMkLst>
            <pc:docMk/>
            <pc:sldMk cId="1508041043" sldId="312"/>
            <ac:picMk id="5" creationId="{D323BB4D-CDF0-4241-812A-B660E5B671C5}"/>
          </ac:picMkLst>
        </pc:picChg>
        <pc:picChg chg="del mod">
          <ac:chgData name="Davor Josipovic" userId="c5beaa7c1ac2955a" providerId="LiveId" clId="{AA192CAC-6486-4EDF-A55B-BD09A2B748C1}" dt="2019-06-16T18:30:14.245" v="862" actId="478"/>
          <ac:picMkLst>
            <pc:docMk/>
            <pc:sldMk cId="1508041043" sldId="312"/>
            <ac:picMk id="8" creationId="{D9337977-F260-4E84-8CD6-B5FF5F042F0B}"/>
          </ac:picMkLst>
        </pc:picChg>
      </pc:sldChg>
      <pc:sldChg chg="modSp add">
        <pc:chgData name="Davor Josipovic" userId="c5beaa7c1ac2955a" providerId="LiveId" clId="{AA192CAC-6486-4EDF-A55B-BD09A2B748C1}" dt="2019-06-16T19:46:48.982" v="1593" actId="20577"/>
        <pc:sldMkLst>
          <pc:docMk/>
          <pc:sldMk cId="1705100881" sldId="313"/>
        </pc:sldMkLst>
        <pc:spChg chg="mod">
          <ac:chgData name="Davor Josipovic" userId="c5beaa7c1ac2955a" providerId="LiveId" clId="{AA192CAC-6486-4EDF-A55B-BD09A2B748C1}" dt="2019-06-16T19:46:48.982" v="1593" actId="20577"/>
          <ac:spMkLst>
            <pc:docMk/>
            <pc:sldMk cId="1705100881" sldId="313"/>
            <ac:spMk id="3" creationId="{C613BFE6-E7C2-4A63-9C4A-6521C9095BEC}"/>
          </ac:spMkLst>
        </pc:spChg>
      </pc:sldChg>
      <pc:sldChg chg="modSp add">
        <pc:chgData name="Davor Josipovic" userId="c5beaa7c1ac2955a" providerId="LiveId" clId="{AA192CAC-6486-4EDF-A55B-BD09A2B748C1}" dt="2019-06-16T18:47:40.104" v="1144" actId="20577"/>
        <pc:sldMkLst>
          <pc:docMk/>
          <pc:sldMk cId="3262560860" sldId="314"/>
        </pc:sldMkLst>
        <pc:spChg chg="mod">
          <ac:chgData name="Davor Josipovic" userId="c5beaa7c1ac2955a" providerId="LiveId" clId="{AA192CAC-6486-4EDF-A55B-BD09A2B748C1}" dt="2019-06-16T18:47:40.104" v="1144" actId="20577"/>
          <ac:spMkLst>
            <pc:docMk/>
            <pc:sldMk cId="3262560860" sldId="314"/>
            <ac:spMk id="4" creationId="{0ABA15CC-0341-43E7-90FB-0A22D5CFC77D}"/>
          </ac:spMkLst>
        </pc:spChg>
      </pc:sldChg>
      <pc:sldChg chg="addSp delSp modSp add modNotesTx">
        <pc:chgData name="Davor Josipovic" userId="c5beaa7c1ac2955a" providerId="LiveId" clId="{AA192CAC-6486-4EDF-A55B-BD09A2B748C1}" dt="2019-06-16T19:21:37.471" v="1419" actId="207"/>
        <pc:sldMkLst>
          <pc:docMk/>
          <pc:sldMk cId="312310252" sldId="315"/>
        </pc:sldMkLst>
        <pc:spChg chg="mod">
          <ac:chgData name="Davor Josipovic" userId="c5beaa7c1ac2955a" providerId="LiveId" clId="{AA192CAC-6486-4EDF-A55B-BD09A2B748C1}" dt="2019-06-16T18:51:08.982" v="1146"/>
          <ac:spMkLst>
            <pc:docMk/>
            <pc:sldMk cId="312310252" sldId="315"/>
            <ac:spMk id="2" creationId="{DFCAA981-35DA-471C-B519-18D5CA4A67D1}"/>
          </ac:spMkLst>
        </pc:spChg>
        <pc:spChg chg="del">
          <ac:chgData name="Davor Josipovic" userId="c5beaa7c1ac2955a" providerId="LiveId" clId="{AA192CAC-6486-4EDF-A55B-BD09A2B748C1}" dt="2019-06-16T19:16:53.378" v="1221" actId="478"/>
          <ac:spMkLst>
            <pc:docMk/>
            <pc:sldMk cId="312310252" sldId="315"/>
            <ac:spMk id="4" creationId="{A06147B3-1367-47D3-89BF-FECB689F6AFD}"/>
          </ac:spMkLst>
        </pc:spChg>
        <pc:spChg chg="add del mod">
          <ac:chgData name="Davor Josipovic" userId="c5beaa7c1ac2955a" providerId="LiveId" clId="{AA192CAC-6486-4EDF-A55B-BD09A2B748C1}" dt="2019-06-16T19:16:45.934" v="1219"/>
          <ac:spMkLst>
            <pc:docMk/>
            <pc:sldMk cId="312310252" sldId="315"/>
            <ac:spMk id="5" creationId="{D1A1D203-40DD-438C-AFE0-BCCBBDB4E1EE}"/>
          </ac:spMkLst>
        </pc:spChg>
        <pc:spChg chg="del">
          <ac:chgData name="Davor Josipovic" userId="c5beaa7c1ac2955a" providerId="LiveId" clId="{AA192CAC-6486-4EDF-A55B-BD09A2B748C1}" dt="2019-06-16T19:16:54.739" v="1222" actId="478"/>
          <ac:spMkLst>
            <pc:docMk/>
            <pc:sldMk cId="312310252" sldId="315"/>
            <ac:spMk id="6" creationId="{DED8BC5A-2072-4483-B274-987386E4F54B}"/>
          </ac:spMkLst>
        </pc:spChg>
        <pc:spChg chg="add del mod">
          <ac:chgData name="Davor Josipovic" userId="c5beaa7c1ac2955a" providerId="LiveId" clId="{AA192CAC-6486-4EDF-A55B-BD09A2B748C1}" dt="2019-06-16T19:16:59.269" v="1224"/>
          <ac:spMkLst>
            <pc:docMk/>
            <pc:sldMk cId="312310252" sldId="315"/>
            <ac:spMk id="10" creationId="{85A7E9B8-48B9-4FB8-9720-6CDB89BAF125}"/>
          </ac:spMkLst>
        </pc:spChg>
        <pc:spChg chg="add mod">
          <ac:chgData name="Davor Josipovic" userId="c5beaa7c1ac2955a" providerId="LiveId" clId="{AA192CAC-6486-4EDF-A55B-BD09A2B748C1}" dt="2019-06-16T19:21:37.471" v="1419" actId="207"/>
          <ac:spMkLst>
            <pc:docMk/>
            <pc:sldMk cId="312310252" sldId="315"/>
            <ac:spMk id="12" creationId="{23113F61-B50A-4534-9262-13FBDB996A25}"/>
          </ac:spMkLst>
        </pc:spChg>
        <pc:picChg chg="add del">
          <ac:chgData name="Davor Josipovic" userId="c5beaa7c1ac2955a" providerId="LiveId" clId="{AA192CAC-6486-4EDF-A55B-BD09A2B748C1}" dt="2019-06-16T19:16:44.800" v="1218"/>
          <ac:picMkLst>
            <pc:docMk/>
            <pc:sldMk cId="312310252" sldId="315"/>
            <ac:picMk id="7" creationId="{EED4969F-2552-4625-B135-289040F3853B}"/>
          </ac:picMkLst>
        </pc:picChg>
        <pc:picChg chg="add del mod">
          <ac:chgData name="Davor Josipovic" userId="c5beaa7c1ac2955a" providerId="LiveId" clId="{AA192CAC-6486-4EDF-A55B-BD09A2B748C1}" dt="2019-06-16T19:16:56.513" v="1223" actId="478"/>
          <ac:picMkLst>
            <pc:docMk/>
            <pc:sldMk cId="312310252" sldId="315"/>
            <ac:picMk id="8" creationId="{4353DBCC-561D-458D-910C-751B981E860E}"/>
          </ac:picMkLst>
        </pc:picChg>
        <pc:picChg chg="add mod">
          <ac:chgData name="Davor Josipovic" userId="c5beaa7c1ac2955a" providerId="LiveId" clId="{AA192CAC-6486-4EDF-A55B-BD09A2B748C1}" dt="2019-06-16T19:16:59.269" v="1224"/>
          <ac:picMkLst>
            <pc:docMk/>
            <pc:sldMk cId="312310252" sldId="315"/>
            <ac:picMk id="11" creationId="{E30F9AFF-ECC9-4F27-BDF2-6A54CDB56DFE}"/>
          </ac:picMkLst>
        </pc:picChg>
        <pc:picChg chg="add mod">
          <ac:chgData name="Davor Josipovic" userId="c5beaa7c1ac2955a" providerId="LiveId" clId="{AA192CAC-6486-4EDF-A55B-BD09A2B748C1}" dt="2019-06-16T19:20:57.240" v="1400" actId="1076"/>
          <ac:picMkLst>
            <pc:docMk/>
            <pc:sldMk cId="312310252" sldId="315"/>
            <ac:picMk id="13" creationId="{4203232A-F860-4F0F-9588-C234CCC4547D}"/>
          </ac:picMkLst>
        </pc:picChg>
        <pc:picChg chg="del">
          <ac:chgData name="Davor Josipovic" userId="c5beaa7c1ac2955a" providerId="LiveId" clId="{AA192CAC-6486-4EDF-A55B-BD09A2B748C1}" dt="2019-06-16T19:16:43.263" v="1216" actId="478"/>
          <ac:picMkLst>
            <pc:docMk/>
            <pc:sldMk cId="312310252" sldId="315"/>
            <ac:picMk id="1026" creationId="{A10991F8-0CBA-4400-8612-41462E0A600E}"/>
          </ac:picMkLst>
        </pc:picChg>
      </pc:sldChg>
      <pc:sldChg chg="addSp delSp modSp add">
        <pc:chgData name="Davor Josipovic" userId="c5beaa7c1ac2955a" providerId="LiveId" clId="{AA192CAC-6486-4EDF-A55B-BD09A2B748C1}" dt="2019-06-16T19:29:45.348" v="1498" actId="14"/>
        <pc:sldMkLst>
          <pc:docMk/>
          <pc:sldMk cId="498382300" sldId="316"/>
        </pc:sldMkLst>
        <pc:spChg chg="mod">
          <ac:chgData name="Davor Josipovic" userId="c5beaa7c1ac2955a" providerId="LiveId" clId="{AA192CAC-6486-4EDF-A55B-BD09A2B748C1}" dt="2019-06-16T19:20:27.221" v="1392"/>
          <ac:spMkLst>
            <pc:docMk/>
            <pc:sldMk cId="498382300" sldId="316"/>
            <ac:spMk id="2" creationId="{DFCAA981-35DA-471C-B519-18D5CA4A67D1}"/>
          </ac:spMkLst>
        </pc:spChg>
        <pc:spChg chg="mod">
          <ac:chgData name="Davor Josipovic" userId="c5beaa7c1ac2955a" providerId="LiveId" clId="{AA192CAC-6486-4EDF-A55B-BD09A2B748C1}" dt="2019-06-16T19:29:45.348" v="1498" actId="14"/>
          <ac:spMkLst>
            <pc:docMk/>
            <pc:sldMk cId="498382300" sldId="316"/>
            <ac:spMk id="3" creationId="{C613BFE6-E7C2-4A63-9C4A-6521C9095BEC}"/>
          </ac:spMkLst>
        </pc:spChg>
        <pc:grpChg chg="del">
          <ac:chgData name="Davor Josipovic" userId="c5beaa7c1ac2955a" providerId="LiveId" clId="{AA192CAC-6486-4EDF-A55B-BD09A2B748C1}" dt="2019-06-16T19:18:55.277" v="1261" actId="478"/>
          <ac:grpSpMkLst>
            <pc:docMk/>
            <pc:sldMk cId="498382300" sldId="316"/>
            <ac:grpSpMk id="4" creationId="{4BF2B1B2-F7D8-49A7-9201-1159212BD3D1}"/>
          </ac:grpSpMkLst>
        </pc:grpChg>
        <pc:picChg chg="add mod">
          <ac:chgData name="Davor Josipovic" userId="c5beaa7c1ac2955a" providerId="LiveId" clId="{AA192CAC-6486-4EDF-A55B-BD09A2B748C1}" dt="2019-06-16T19:19:05.465" v="1266" actId="1076"/>
          <ac:picMkLst>
            <pc:docMk/>
            <pc:sldMk cId="498382300" sldId="316"/>
            <ac:picMk id="8" creationId="{2366AA30-8AFF-40CA-9762-F04D21D8F6A3}"/>
          </ac:picMkLst>
        </pc:picChg>
      </pc:sldChg>
      <pc:sldChg chg="modSp add">
        <pc:chgData name="Davor Josipovic" userId="c5beaa7c1ac2955a" providerId="LiveId" clId="{AA192CAC-6486-4EDF-A55B-BD09A2B748C1}" dt="2019-06-19T19:46:47.872" v="1629" actId="20577"/>
        <pc:sldMkLst>
          <pc:docMk/>
          <pc:sldMk cId="2575123245" sldId="317"/>
        </pc:sldMkLst>
        <pc:spChg chg="mod">
          <ac:chgData name="Davor Josipovic" userId="c5beaa7c1ac2955a" providerId="LiveId" clId="{AA192CAC-6486-4EDF-A55B-BD09A2B748C1}" dt="2019-06-18T19:18:17.153" v="1600" actId="20577"/>
          <ac:spMkLst>
            <pc:docMk/>
            <pc:sldMk cId="2575123245" sldId="317"/>
            <ac:spMk id="2" creationId="{C381B617-432B-4260-807D-A33327190D4A}"/>
          </ac:spMkLst>
        </pc:spChg>
        <pc:spChg chg="mod">
          <ac:chgData name="Davor Josipovic" userId="c5beaa7c1ac2955a" providerId="LiveId" clId="{AA192CAC-6486-4EDF-A55B-BD09A2B748C1}" dt="2019-06-19T19:46:47.872" v="1629" actId="20577"/>
          <ac:spMkLst>
            <pc:docMk/>
            <pc:sldMk cId="2575123245" sldId="317"/>
            <ac:spMk id="3" creationId="{16F05D79-76DB-438C-88CF-3FFFDCCE47AA}"/>
          </ac:spMkLst>
        </pc:spChg>
      </pc:sldChg>
      <pc:sldChg chg="addSp delSp modSp add">
        <pc:chgData name="Davor Josipovic" userId="c5beaa7c1ac2955a" providerId="LiveId" clId="{AA192CAC-6486-4EDF-A55B-BD09A2B748C1}" dt="2019-06-19T18:21:23.822" v="1617" actId="20577"/>
        <pc:sldMkLst>
          <pc:docMk/>
          <pc:sldMk cId="3261360291" sldId="318"/>
        </pc:sldMkLst>
        <pc:spChg chg="mod">
          <ac:chgData name="Davor Josipovic" userId="c5beaa7c1ac2955a" providerId="LiveId" clId="{AA192CAC-6486-4EDF-A55B-BD09A2B748C1}" dt="2019-06-19T18:21:23.822" v="1617" actId="20577"/>
          <ac:spMkLst>
            <pc:docMk/>
            <pc:sldMk cId="3261360291" sldId="318"/>
            <ac:spMk id="2" creationId="{95533741-1C91-41DC-BB79-A0B5F75EEC77}"/>
          </ac:spMkLst>
        </pc:spChg>
        <pc:spChg chg="del">
          <ac:chgData name="Davor Josipovic" userId="c5beaa7c1ac2955a" providerId="LiveId" clId="{AA192CAC-6486-4EDF-A55B-BD09A2B748C1}" dt="2019-06-19T18:21:14.244" v="1616"/>
          <ac:spMkLst>
            <pc:docMk/>
            <pc:sldMk cId="3261360291" sldId="318"/>
            <ac:spMk id="3" creationId="{82616C2B-B7CD-482B-8466-627A6ECA066C}"/>
          </ac:spMkLst>
        </pc:spChg>
        <pc:picChg chg="add mod">
          <ac:chgData name="Davor Josipovic" userId="c5beaa7c1ac2955a" providerId="LiveId" clId="{AA192CAC-6486-4EDF-A55B-BD09A2B748C1}" dt="2019-06-19T18:21:14.244" v="1616"/>
          <ac:picMkLst>
            <pc:docMk/>
            <pc:sldMk cId="3261360291" sldId="318"/>
            <ac:picMk id="4" creationId="{7908CCBB-D5D0-4658-B7A2-4A6B2524AB28}"/>
          </ac:picMkLst>
        </pc:picChg>
      </pc:sldChg>
    </pc:docChg>
  </pc:docChgLst>
  <pc:docChgLst>
    <pc:chgData name="Davor Josipovic" userId="c5beaa7c1ac2955a" providerId="LiveId" clId="{2B2E02C9-F92B-46B7-AEE7-BDDE26A8B4F0}"/>
    <pc:docChg chg="undo custSel addSld delSld modSld sldOrd">
      <pc:chgData name="Davor Josipovic" userId="c5beaa7c1ac2955a" providerId="LiveId" clId="{2B2E02C9-F92B-46B7-AEE7-BDDE26A8B4F0}" dt="2019-05-29T06:25:48.418" v="143" actId="20577"/>
      <pc:docMkLst>
        <pc:docMk/>
      </pc:docMkLst>
      <pc:sldChg chg="modSp">
        <pc:chgData name="Davor Josipovic" userId="c5beaa7c1ac2955a" providerId="LiveId" clId="{2B2E02C9-F92B-46B7-AEE7-BDDE26A8B4F0}" dt="2019-05-28T11:58:30.494" v="141" actId="20577"/>
        <pc:sldMkLst>
          <pc:docMk/>
          <pc:sldMk cId="2157250056" sldId="272"/>
        </pc:sldMkLst>
        <pc:spChg chg="mod">
          <ac:chgData name="Davor Josipovic" userId="c5beaa7c1ac2955a" providerId="LiveId" clId="{2B2E02C9-F92B-46B7-AEE7-BDDE26A8B4F0}" dt="2019-05-28T11:58:30.494" v="141" actId="20577"/>
          <ac:spMkLst>
            <pc:docMk/>
            <pc:sldMk cId="2157250056" sldId="272"/>
            <ac:spMk id="3" creationId="{94FE688A-EFC1-4B6A-B366-8892B2C9EE1B}"/>
          </ac:spMkLst>
        </pc:spChg>
      </pc:sldChg>
      <pc:sldChg chg="addSp delSp modSp add ord modNotesTx">
        <pc:chgData name="Davor Josipovic" userId="c5beaa7c1ac2955a" providerId="LiveId" clId="{2B2E02C9-F92B-46B7-AEE7-BDDE26A8B4F0}" dt="2019-05-28T09:27:30.554" v="110" actId="20577"/>
        <pc:sldMkLst>
          <pc:docMk/>
          <pc:sldMk cId="3317328789" sldId="282"/>
        </pc:sldMkLst>
        <pc:spChg chg="mod">
          <ac:chgData name="Davor Josipovic" userId="c5beaa7c1ac2955a" providerId="LiveId" clId="{2B2E02C9-F92B-46B7-AEE7-BDDE26A8B4F0}" dt="2019-05-28T09:26:18.753" v="15" actId="20577"/>
          <ac:spMkLst>
            <pc:docMk/>
            <pc:sldMk cId="3317328789" sldId="282"/>
            <ac:spMk id="2" creationId="{7EF6E615-E1ED-4A41-A605-101A96BD0C57}"/>
          </ac:spMkLst>
        </pc:spChg>
        <pc:spChg chg="mod">
          <ac:chgData name="Davor Josipovic" userId="c5beaa7c1ac2955a" providerId="LiveId" clId="{2B2E02C9-F92B-46B7-AEE7-BDDE26A8B4F0}" dt="2019-05-28T09:27:30.554" v="110" actId="20577"/>
          <ac:spMkLst>
            <pc:docMk/>
            <pc:sldMk cId="3317328789" sldId="282"/>
            <ac:spMk id="3" creationId="{94FE688A-EFC1-4B6A-B366-8892B2C9EE1B}"/>
          </ac:spMkLst>
        </pc:spChg>
        <pc:picChg chg="add mod">
          <ac:chgData name="Davor Josipovic" userId="c5beaa7c1ac2955a" providerId="LiveId" clId="{2B2E02C9-F92B-46B7-AEE7-BDDE26A8B4F0}" dt="2019-05-28T09:27:26.229" v="93" actId="1076"/>
          <ac:picMkLst>
            <pc:docMk/>
            <pc:sldMk cId="3317328789" sldId="282"/>
            <ac:picMk id="4" creationId="{04EA3C8C-81E2-4C62-944A-4C288736C23E}"/>
          </ac:picMkLst>
        </pc:picChg>
        <pc:picChg chg="del">
          <ac:chgData name="Davor Josipovic" userId="c5beaa7c1ac2955a" providerId="LiveId" clId="{2B2E02C9-F92B-46B7-AEE7-BDDE26A8B4F0}" dt="2019-05-28T09:27:21.050" v="92" actId="478"/>
          <ac:picMkLst>
            <pc:docMk/>
            <pc:sldMk cId="3317328789" sldId="282"/>
            <ac:picMk id="2050" creationId="{76076A53-9601-4F65-94DB-BE4B9B0C4CA3}"/>
          </ac:picMkLst>
        </pc:picChg>
      </pc:sldChg>
      <pc:sldChg chg="modSp add">
        <pc:chgData name="Davor Josipovic" userId="c5beaa7c1ac2955a" providerId="LiveId" clId="{2B2E02C9-F92B-46B7-AEE7-BDDE26A8B4F0}" dt="2019-05-29T06:25:48.418" v="143" actId="20577"/>
        <pc:sldMkLst>
          <pc:docMk/>
          <pc:sldMk cId="562065371" sldId="283"/>
        </pc:sldMkLst>
        <pc:spChg chg="mod">
          <ac:chgData name="Davor Josipovic" userId="c5beaa7c1ac2955a" providerId="LiveId" clId="{2B2E02C9-F92B-46B7-AEE7-BDDE26A8B4F0}" dt="2019-05-29T06:25:48.418" v="143" actId="20577"/>
          <ac:spMkLst>
            <pc:docMk/>
            <pc:sldMk cId="562065371" sldId="283"/>
            <ac:spMk id="2" creationId="{C381B617-432B-4260-807D-A33327190D4A}"/>
          </ac:spMkLst>
        </pc:spChg>
      </pc:sldChg>
    </pc:docChg>
  </pc:docChgLst>
  <pc:docChgLst>
    <pc:chgData name="Davor Josipovic" userId="c5beaa7c1ac2955a" providerId="LiveId" clId="{1762B1E5-CF33-4C53-B474-C4765688E35C}"/>
    <pc:docChg chg="modSld">
      <pc:chgData name="Davor Josipovic" userId="c5beaa7c1ac2955a" providerId="LiveId" clId="{1762B1E5-CF33-4C53-B474-C4765688E35C}" dt="2019-05-27T20:10:27.317" v="103" actId="20577"/>
      <pc:docMkLst>
        <pc:docMk/>
      </pc:docMkLst>
      <pc:sldChg chg="modNotesTx">
        <pc:chgData name="Davor Josipovic" userId="c5beaa7c1ac2955a" providerId="LiveId" clId="{1762B1E5-CF33-4C53-B474-C4765688E35C}" dt="2019-05-27T20:10:27.317" v="103" actId="20577"/>
        <pc:sldMkLst>
          <pc:docMk/>
          <pc:sldMk cId="3760408521" sldId="279"/>
        </pc:sldMkLst>
      </pc:sldChg>
    </pc:docChg>
  </pc:docChgLst>
  <pc:docChgLst>
    <pc:chgData name="Davor Josipovic" userId="c5beaa7c1ac2955a" providerId="LiveId" clId="{F5091CEC-A69F-4B4D-BF1D-9B075408F942}"/>
    <pc:docChg chg="undo custSel addSld delSld modSld">
      <pc:chgData name="Davor Josipovic" userId="c5beaa7c1ac2955a" providerId="LiveId" clId="{F5091CEC-A69F-4B4D-BF1D-9B075408F942}" dt="2019-06-03T18:20:42.452" v="449" actId="20577"/>
      <pc:docMkLst>
        <pc:docMk/>
      </pc:docMkLst>
      <pc:sldChg chg="addSp delSp modSp">
        <pc:chgData name="Davor Josipovic" userId="c5beaa7c1ac2955a" providerId="LiveId" clId="{F5091CEC-A69F-4B4D-BF1D-9B075408F942}" dt="2019-06-02T12:16:25.668" v="17"/>
        <pc:sldMkLst>
          <pc:docMk/>
          <pc:sldMk cId="1027892247" sldId="268"/>
        </pc:sldMkLst>
        <pc:picChg chg="add del mod">
          <ac:chgData name="Davor Josipovic" userId="c5beaa7c1ac2955a" providerId="LiveId" clId="{F5091CEC-A69F-4B4D-BF1D-9B075408F942}" dt="2019-06-02T12:16:25.668" v="17"/>
          <ac:picMkLst>
            <pc:docMk/>
            <pc:sldMk cId="1027892247" sldId="268"/>
            <ac:picMk id="4" creationId="{96C7B94B-AD3E-4E53-8A09-B79A3EF4E2AA}"/>
          </ac:picMkLst>
        </pc:picChg>
        <pc:picChg chg="add del">
          <ac:chgData name="Davor Josipovic" userId="c5beaa7c1ac2955a" providerId="LiveId" clId="{F5091CEC-A69F-4B4D-BF1D-9B075408F942}" dt="2019-06-02T12:16:24.673" v="13" actId="478"/>
          <ac:picMkLst>
            <pc:docMk/>
            <pc:sldMk cId="1027892247" sldId="268"/>
            <ac:picMk id="5" creationId="{A40A20E4-D624-4ABD-983D-0A45F9E972ED}"/>
          </ac:picMkLst>
        </pc:picChg>
        <pc:picChg chg="add del">
          <ac:chgData name="Davor Josipovic" userId="c5beaa7c1ac2955a" providerId="LiveId" clId="{F5091CEC-A69F-4B4D-BF1D-9B075408F942}" dt="2019-06-02T12:16:25.358" v="16" actId="478"/>
          <ac:picMkLst>
            <pc:docMk/>
            <pc:sldMk cId="1027892247" sldId="268"/>
            <ac:picMk id="6" creationId="{B3191E96-9D61-4C62-8040-AFA5B524F0E6}"/>
          </ac:picMkLst>
        </pc:picChg>
        <pc:picChg chg="add del mod">
          <ac:chgData name="Davor Josipovic" userId="c5beaa7c1ac2955a" providerId="LiveId" clId="{F5091CEC-A69F-4B4D-BF1D-9B075408F942}" dt="2019-06-02T12:16:24.486" v="12"/>
          <ac:picMkLst>
            <pc:docMk/>
            <pc:sldMk cId="1027892247" sldId="268"/>
            <ac:picMk id="7" creationId="{D5443115-89B2-43AE-8A8A-C41E2443C31F}"/>
          </ac:picMkLst>
        </pc:picChg>
      </pc:sldChg>
      <pc:sldChg chg="modSp add modNotesTx">
        <pc:chgData name="Davor Josipovic" userId="c5beaa7c1ac2955a" providerId="LiveId" clId="{F5091CEC-A69F-4B4D-BF1D-9B075408F942}" dt="2019-06-02T12:19:00.522" v="66" actId="20577"/>
        <pc:sldMkLst>
          <pc:docMk/>
          <pc:sldMk cId="2196440616" sldId="284"/>
        </pc:sldMkLst>
        <pc:spChg chg="mod">
          <ac:chgData name="Davor Josipovic" userId="c5beaa7c1ac2955a" providerId="LiveId" clId="{F5091CEC-A69F-4B4D-BF1D-9B075408F942}" dt="2019-06-02T12:19:00.522" v="66" actId="20577"/>
          <ac:spMkLst>
            <pc:docMk/>
            <pc:sldMk cId="2196440616" sldId="284"/>
            <ac:spMk id="2" creationId="{6D80A9A5-3296-40DF-AB8B-E1B2FFA1A316}"/>
          </ac:spMkLst>
        </pc:spChg>
      </pc:sldChg>
      <pc:sldChg chg="addSp delSp modSp add">
        <pc:chgData name="Davor Josipovic" userId="c5beaa7c1ac2955a" providerId="LiveId" clId="{F5091CEC-A69F-4B4D-BF1D-9B075408F942}" dt="2019-06-02T13:52:33.266" v="131" actId="20577"/>
        <pc:sldMkLst>
          <pc:docMk/>
          <pc:sldMk cId="1614699289" sldId="286"/>
        </pc:sldMkLst>
        <pc:spChg chg="add del mod">
          <ac:chgData name="Davor Josipovic" userId="c5beaa7c1ac2955a" providerId="LiveId" clId="{F5091CEC-A69F-4B4D-BF1D-9B075408F942}" dt="2019-06-02T13:52:09.097" v="105"/>
          <ac:spMkLst>
            <pc:docMk/>
            <pc:sldMk cId="1614699289" sldId="286"/>
            <ac:spMk id="2" creationId="{BF32B8D5-6321-4FF2-BB04-E15F86F354C3}"/>
          </ac:spMkLst>
        </pc:spChg>
        <pc:spChg chg="add del mod">
          <ac:chgData name="Davor Josipovic" userId="c5beaa7c1ac2955a" providerId="LiveId" clId="{F5091CEC-A69F-4B4D-BF1D-9B075408F942}" dt="2019-06-02T13:52:33.266" v="131" actId="20577"/>
          <ac:spMkLst>
            <pc:docMk/>
            <pc:sldMk cId="1614699289" sldId="286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2T13:51:30.238" v="92"/>
          <ac:spMkLst>
            <pc:docMk/>
            <pc:sldMk cId="1614699289" sldId="286"/>
            <ac:spMk id="4" creationId="{B48FBF73-EE68-4D30-9E13-8C1651212DF5}"/>
          </ac:spMkLst>
        </pc:spChg>
        <pc:spChg chg="add del">
          <ac:chgData name="Davor Josipovic" userId="c5beaa7c1ac2955a" providerId="LiveId" clId="{F5091CEC-A69F-4B4D-BF1D-9B075408F942}" dt="2019-06-02T13:52:09.097" v="104"/>
          <ac:spMkLst>
            <pc:docMk/>
            <pc:sldMk cId="1614699289" sldId="286"/>
            <ac:spMk id="5" creationId="{A5A06289-4487-44F9-AAEE-4D440C94F915}"/>
          </ac:spMkLst>
        </pc:spChg>
      </pc:sldChg>
      <pc:sldChg chg="addSp delSp modSp add modNotesTx">
        <pc:chgData name="Davor Josipovic" userId="c5beaa7c1ac2955a" providerId="LiveId" clId="{F5091CEC-A69F-4B4D-BF1D-9B075408F942}" dt="2019-06-03T18:05:02.557" v="286" actId="20577"/>
        <pc:sldMkLst>
          <pc:docMk/>
          <pc:sldMk cId="439074831" sldId="287"/>
        </pc:sldMkLst>
        <pc:spChg chg="mod">
          <ac:chgData name="Davor Josipovic" userId="c5beaa7c1ac2955a" providerId="LiveId" clId="{F5091CEC-A69F-4B4D-BF1D-9B075408F942}" dt="2019-06-03T18:05:02.557" v="286" actId="20577"/>
          <ac:spMkLst>
            <pc:docMk/>
            <pc:sldMk cId="439074831" sldId="287"/>
            <ac:spMk id="2" creationId="{BF32B8D5-6321-4FF2-BB04-E15F86F354C3}"/>
          </ac:spMkLst>
        </pc:spChg>
        <pc:spChg chg="mod">
          <ac:chgData name="Davor Josipovic" userId="c5beaa7c1ac2955a" providerId="LiveId" clId="{F5091CEC-A69F-4B4D-BF1D-9B075408F942}" dt="2019-06-03T16:39:56.789" v="192" actId="207"/>
          <ac:spMkLst>
            <pc:docMk/>
            <pc:sldMk cId="439074831" sldId="287"/>
            <ac:spMk id="3" creationId="{6A8D3311-53E4-46C3-BDCE-E1540E0E5A7A}"/>
          </ac:spMkLst>
        </pc:spChg>
        <pc:spChg chg="add del">
          <ac:chgData name="Davor Josipovic" userId="c5beaa7c1ac2955a" providerId="LiveId" clId="{F5091CEC-A69F-4B4D-BF1D-9B075408F942}" dt="2019-06-03T16:27:53.283" v="149"/>
          <ac:spMkLst>
            <pc:docMk/>
            <pc:sldMk cId="439074831" sldId="287"/>
            <ac:spMk id="4" creationId="{5B9A6431-DF51-476A-949B-6A9A8ED7025A}"/>
          </ac:spMkLst>
        </pc:spChg>
        <pc:spChg chg="add del">
          <ac:chgData name="Davor Josipovic" userId="c5beaa7c1ac2955a" providerId="LiveId" clId="{F5091CEC-A69F-4B4D-BF1D-9B075408F942}" dt="2019-06-03T16:38:32.904" v="185"/>
          <ac:spMkLst>
            <pc:docMk/>
            <pc:sldMk cId="439074831" sldId="287"/>
            <ac:spMk id="5" creationId="{5D7714C5-1678-4F64-9EA5-C5AADDC36062}"/>
          </ac:spMkLst>
        </pc:spChg>
        <pc:spChg chg="add mod">
          <ac:chgData name="Davor Josipovic" userId="c5beaa7c1ac2955a" providerId="LiveId" clId="{F5091CEC-A69F-4B4D-BF1D-9B075408F942}" dt="2019-06-03T17:59:51.105" v="263" actId="1076"/>
          <ac:spMkLst>
            <pc:docMk/>
            <pc:sldMk cId="439074831" sldId="287"/>
            <ac:spMk id="6" creationId="{CA749898-C072-4888-8E4B-B96D46E4415C}"/>
          </ac:spMkLst>
        </pc:spChg>
      </pc:sldChg>
      <pc:sldChg chg="addSp delSp modSp add">
        <pc:chgData name="Davor Josipovic" userId="c5beaa7c1ac2955a" providerId="LiveId" clId="{F5091CEC-A69F-4B4D-BF1D-9B075408F942}" dt="2019-06-03T18:05:54.516" v="300" actId="1076"/>
        <pc:sldMkLst>
          <pc:docMk/>
          <pc:sldMk cId="2290886698" sldId="288"/>
        </pc:sldMkLst>
        <pc:spChg chg="mod">
          <ac:chgData name="Davor Josipovic" userId="c5beaa7c1ac2955a" providerId="LiveId" clId="{F5091CEC-A69F-4B4D-BF1D-9B075408F942}" dt="2019-06-03T18:05:13.368" v="291" actId="20577"/>
          <ac:spMkLst>
            <pc:docMk/>
            <pc:sldMk cId="2290886698" sldId="288"/>
            <ac:spMk id="2" creationId="{C2620DD5-6B1A-43CB-B791-4668932E4201}"/>
          </ac:spMkLst>
        </pc:spChg>
        <pc:spChg chg="mod">
          <ac:chgData name="Davor Josipovic" userId="c5beaa7c1ac2955a" providerId="LiveId" clId="{F5091CEC-A69F-4B4D-BF1D-9B075408F942}" dt="2019-06-03T18:04:34.267" v="276"/>
          <ac:spMkLst>
            <pc:docMk/>
            <pc:sldMk cId="2290886698" sldId="288"/>
            <ac:spMk id="3" creationId="{1768A2A3-456C-45BB-8086-83120EDCF5B1}"/>
          </ac:spMkLst>
        </pc:spChg>
        <pc:picChg chg="add del mod">
          <ac:chgData name="Davor Josipovic" userId="c5beaa7c1ac2955a" providerId="LiveId" clId="{F5091CEC-A69F-4B4D-BF1D-9B075408F942}" dt="2019-06-03T18:05:49.425" v="299" actId="478"/>
          <ac:picMkLst>
            <pc:docMk/>
            <pc:sldMk cId="2290886698" sldId="288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5:54.516" v="300" actId="1076"/>
          <ac:picMkLst>
            <pc:docMk/>
            <pc:sldMk cId="2290886698" sldId="288"/>
            <ac:picMk id="5" creationId="{45BDE678-CD8D-4221-9984-A7CDD0595697}"/>
          </ac:picMkLst>
        </pc:picChg>
        <pc:picChg chg="add del mod">
          <ac:chgData name="Davor Josipovic" userId="c5beaa7c1ac2955a" providerId="LiveId" clId="{F5091CEC-A69F-4B4D-BF1D-9B075408F942}" dt="2019-06-03T18:05:21.840" v="292" actId="478"/>
          <ac:picMkLst>
            <pc:docMk/>
            <pc:sldMk cId="2290886698" sldId="288"/>
            <ac:picMk id="6" creationId="{24F0FA2A-6AEB-4E95-9167-30C541E37BF5}"/>
          </ac:picMkLst>
        </pc:picChg>
      </pc:sldChg>
      <pc:sldChg chg="modSp add">
        <pc:chgData name="Davor Josipovic" userId="c5beaa7c1ac2955a" providerId="LiveId" clId="{F5091CEC-A69F-4B4D-BF1D-9B075408F942}" dt="2019-06-03T17:00:57.526" v="237" actId="20577"/>
        <pc:sldMkLst>
          <pc:docMk/>
          <pc:sldMk cId="3486244852" sldId="289"/>
        </pc:sldMkLst>
        <pc:spChg chg="mod">
          <ac:chgData name="Davor Josipovic" userId="c5beaa7c1ac2955a" providerId="LiveId" clId="{F5091CEC-A69F-4B4D-BF1D-9B075408F942}" dt="2019-06-03T17:00:26.866" v="219"/>
          <ac:spMkLst>
            <pc:docMk/>
            <pc:sldMk cId="3486244852" sldId="289"/>
            <ac:spMk id="4" creationId="{0ABA15CC-0341-43E7-90FB-0A22D5CFC77D}"/>
          </ac:spMkLst>
        </pc:spChg>
        <pc:spChg chg="mod">
          <ac:chgData name="Davor Josipovic" userId="c5beaa7c1ac2955a" providerId="LiveId" clId="{F5091CEC-A69F-4B4D-BF1D-9B075408F942}" dt="2019-06-03T17:00:57.526" v="237" actId="20577"/>
          <ac:spMkLst>
            <pc:docMk/>
            <pc:sldMk cId="3486244852" sldId="289"/>
            <ac:spMk id="5" creationId="{CA528F7E-FCA6-4235-B85D-808106A53E05}"/>
          </ac:spMkLst>
        </pc:spChg>
      </pc:sldChg>
      <pc:sldChg chg="delSp modSp add">
        <pc:chgData name="Davor Josipovic" userId="c5beaa7c1ac2955a" providerId="LiveId" clId="{F5091CEC-A69F-4B4D-BF1D-9B075408F942}" dt="2019-06-03T18:05:43.312" v="298" actId="1076"/>
        <pc:sldMkLst>
          <pc:docMk/>
          <pc:sldMk cId="1174848252" sldId="290"/>
        </pc:sldMkLst>
        <pc:picChg chg="mod">
          <ac:chgData name="Davor Josipovic" userId="c5beaa7c1ac2955a" providerId="LiveId" clId="{F5091CEC-A69F-4B4D-BF1D-9B075408F942}" dt="2019-06-03T18:05:43.312" v="298" actId="1076"/>
          <ac:picMkLst>
            <pc:docMk/>
            <pc:sldMk cId="1174848252" sldId="290"/>
            <ac:picMk id="4" creationId="{45F952DC-5E1A-429F-8A5C-53CA47036673}"/>
          </ac:picMkLst>
        </pc:picChg>
        <pc:picChg chg="del">
          <ac:chgData name="Davor Josipovic" userId="c5beaa7c1ac2955a" providerId="LiveId" clId="{F5091CEC-A69F-4B4D-BF1D-9B075408F942}" dt="2019-06-03T18:05:39.985" v="297" actId="478"/>
          <ac:picMkLst>
            <pc:docMk/>
            <pc:sldMk cId="1174848252" sldId="290"/>
            <ac:picMk id="5" creationId="{45BDE678-CD8D-4221-9984-A7CDD0595697}"/>
          </ac:picMkLst>
        </pc:picChg>
      </pc:sldChg>
      <pc:sldChg chg="addSp delSp modSp add addCm delCm modNotesTx">
        <pc:chgData name="Davor Josipovic" userId="c5beaa7c1ac2955a" providerId="LiveId" clId="{F5091CEC-A69F-4B4D-BF1D-9B075408F942}" dt="2019-06-03T18:09:46" v="441" actId="1076"/>
        <pc:sldMkLst>
          <pc:docMk/>
          <pc:sldMk cId="1451998860" sldId="291"/>
        </pc:sldMkLst>
        <pc:spChg chg="add mod">
          <ac:chgData name="Davor Josipovic" userId="c5beaa7c1ac2955a" providerId="LiveId" clId="{F5091CEC-A69F-4B4D-BF1D-9B075408F942}" dt="2019-06-03T18:07:44.990" v="346" actId="20577"/>
          <ac:spMkLst>
            <pc:docMk/>
            <pc:sldMk cId="1451998860" sldId="291"/>
            <ac:spMk id="5" creationId="{405A72B2-6FA0-4AFC-B699-AF52F850E90D}"/>
          </ac:spMkLst>
        </pc:spChg>
        <pc:spChg chg="add mod">
          <ac:chgData name="Davor Josipovic" userId="c5beaa7c1ac2955a" providerId="LiveId" clId="{F5091CEC-A69F-4B4D-BF1D-9B075408F942}" dt="2019-06-03T18:09:46" v="441" actId="1076"/>
          <ac:spMkLst>
            <pc:docMk/>
            <pc:sldMk cId="1451998860" sldId="291"/>
            <ac:spMk id="7" creationId="{6EE010AC-705B-4B3B-9C48-E48986928467}"/>
          </ac:spMkLst>
        </pc:spChg>
        <pc:picChg chg="del">
          <ac:chgData name="Davor Josipovic" userId="c5beaa7c1ac2955a" providerId="LiveId" clId="{F5091CEC-A69F-4B4D-BF1D-9B075408F942}" dt="2019-06-03T18:06:21.670" v="302" actId="478"/>
          <ac:picMkLst>
            <pc:docMk/>
            <pc:sldMk cId="1451998860" sldId="291"/>
            <ac:picMk id="4" creationId="{45F952DC-5E1A-429F-8A5C-53CA47036673}"/>
          </ac:picMkLst>
        </pc:picChg>
        <pc:picChg chg="add mod">
          <ac:chgData name="Davor Josipovic" userId="c5beaa7c1ac2955a" providerId="LiveId" clId="{F5091CEC-A69F-4B4D-BF1D-9B075408F942}" dt="2019-06-03T18:06:31.987" v="305" actId="1076"/>
          <ac:picMkLst>
            <pc:docMk/>
            <pc:sldMk cId="1451998860" sldId="291"/>
            <ac:picMk id="2050" creationId="{598CFAA8-FE9B-45E0-96A3-88A3233E0EDD}"/>
          </ac:picMkLst>
        </pc:picChg>
      </pc:sldChg>
      <pc:sldChg chg="modSp add">
        <pc:chgData name="Davor Josipovic" userId="c5beaa7c1ac2955a" providerId="LiveId" clId="{F5091CEC-A69F-4B4D-BF1D-9B075408F942}" dt="2019-06-03T18:20:42.452" v="449" actId="20577"/>
        <pc:sldMkLst>
          <pc:docMk/>
          <pc:sldMk cId="998652275" sldId="292"/>
        </pc:sldMkLst>
        <pc:spChg chg="mod">
          <ac:chgData name="Davor Josipovic" userId="c5beaa7c1ac2955a" providerId="LiveId" clId="{F5091CEC-A69F-4B4D-BF1D-9B075408F942}" dt="2019-06-03T18:20:42.452" v="449" actId="20577"/>
          <ac:spMkLst>
            <pc:docMk/>
            <pc:sldMk cId="998652275" sldId="292"/>
            <ac:spMk id="4" creationId="{0ABA15CC-0341-43E7-90FB-0A22D5CFC77D}"/>
          </ac:spMkLst>
        </pc:spChg>
      </pc:sldChg>
    </pc:docChg>
  </pc:docChgLst>
  <pc:docChgLst>
    <pc:chgData name="Davor Josipovic" userId="c5beaa7c1ac2955a" providerId="LiveId" clId="{868D3B67-0F71-4110-89FC-9C3D3ED97AC8}"/>
    <pc:docChg chg="undo custSel addSld delSld modSld modSection">
      <pc:chgData name="Davor Josipovic" userId="c5beaa7c1ac2955a" providerId="LiveId" clId="{868D3B67-0F71-4110-89FC-9C3D3ED97AC8}" dt="2019-06-17T13:28:50.300" v="201" actId="20577"/>
      <pc:docMkLst>
        <pc:docMk/>
      </pc:docMkLst>
      <pc:sldChg chg="addSp modSp">
        <pc:chgData name="Davor Josipovic" userId="c5beaa7c1ac2955a" providerId="LiveId" clId="{868D3B67-0F71-4110-89FC-9C3D3ED97AC8}" dt="2019-06-17T11:26:49.463" v="185" actId="14100"/>
        <pc:sldMkLst>
          <pc:docMk/>
          <pc:sldMk cId="2196440616" sldId="284"/>
        </pc:sldMkLst>
        <pc:spChg chg="add mod">
          <ac:chgData name="Davor Josipovic" userId="c5beaa7c1ac2955a" providerId="LiveId" clId="{868D3B67-0F71-4110-89FC-9C3D3ED97AC8}" dt="2019-06-17T11:26:49.463" v="185" actId="14100"/>
          <ac:spMkLst>
            <pc:docMk/>
            <pc:sldMk cId="2196440616" sldId="284"/>
            <ac:spMk id="5" creationId="{0C2CDD3C-6029-4C71-BA60-C885CEB77104}"/>
          </ac:spMkLst>
        </pc:spChg>
      </pc:sldChg>
      <pc:sldChg chg="modSp">
        <pc:chgData name="Davor Josipovic" userId="c5beaa7c1ac2955a" providerId="LiveId" clId="{868D3B67-0F71-4110-89FC-9C3D3ED97AC8}" dt="2019-06-17T11:19:20.949" v="174" actId="20577"/>
        <pc:sldMkLst>
          <pc:docMk/>
          <pc:sldMk cId="439074831" sldId="287"/>
        </pc:sldMkLst>
        <pc:spChg chg="mod">
          <ac:chgData name="Davor Josipovic" userId="c5beaa7c1ac2955a" providerId="LiveId" clId="{868D3B67-0F71-4110-89FC-9C3D3ED97AC8}" dt="2019-06-17T11:19:20.949" v="174" actId="20577"/>
          <ac:spMkLst>
            <pc:docMk/>
            <pc:sldMk cId="439074831" sldId="287"/>
            <ac:spMk id="3" creationId="{6A8D3311-53E4-46C3-BDCE-E1540E0E5A7A}"/>
          </ac:spMkLst>
        </pc:spChg>
      </pc:sldChg>
      <pc:sldChg chg="modSp add">
        <pc:chgData name="Davor Josipovic" userId="c5beaa7c1ac2955a" providerId="LiveId" clId="{868D3B67-0F71-4110-89FC-9C3D3ED97AC8}" dt="2019-06-13T20:09:14.894" v="101" actId="313"/>
        <pc:sldMkLst>
          <pc:docMk/>
          <pc:sldMk cId="1616111978" sldId="293"/>
        </pc:sldMkLst>
        <pc:spChg chg="mod">
          <ac:chgData name="Davor Josipovic" userId="c5beaa7c1ac2955a" providerId="LiveId" clId="{868D3B67-0F71-4110-89FC-9C3D3ED97AC8}" dt="2019-06-13T20:06:50.033" v="10" actId="20577"/>
          <ac:spMkLst>
            <pc:docMk/>
            <pc:sldMk cId="1616111978" sldId="293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09:14.894" v="101" actId="313"/>
          <ac:spMkLst>
            <pc:docMk/>
            <pc:sldMk cId="1616111978" sldId="293"/>
            <ac:spMk id="3" creationId="{C613BFE6-E7C2-4A63-9C4A-6521C9095BEC}"/>
          </ac:spMkLst>
        </pc:spChg>
      </pc:sldChg>
      <pc:sldChg chg="add">
        <pc:chgData name="Davor Josipovic" userId="c5beaa7c1ac2955a" providerId="LiveId" clId="{868D3B67-0F71-4110-89FC-9C3D3ED97AC8}" dt="2019-06-13T20:07:00.596" v="11"/>
        <pc:sldMkLst>
          <pc:docMk/>
          <pc:sldMk cId="560181886" sldId="294"/>
        </pc:sldMkLst>
      </pc:sldChg>
      <pc:sldChg chg="add">
        <pc:chgData name="Davor Josipovic" userId="c5beaa7c1ac2955a" providerId="LiveId" clId="{868D3B67-0F71-4110-89FC-9C3D3ED97AC8}" dt="2019-06-13T20:07:09.498" v="12"/>
        <pc:sldMkLst>
          <pc:docMk/>
          <pc:sldMk cId="3636023300" sldId="295"/>
        </pc:sldMkLst>
      </pc:sldChg>
      <pc:sldChg chg="modSp add">
        <pc:chgData name="Davor Josipovic" userId="c5beaa7c1ac2955a" providerId="LiveId" clId="{868D3B67-0F71-4110-89FC-9C3D3ED97AC8}" dt="2019-06-13T20:11:25.943" v="159" actId="20577"/>
        <pc:sldMkLst>
          <pc:docMk/>
          <pc:sldMk cId="3008556543" sldId="296"/>
        </pc:sldMkLst>
        <pc:spChg chg="mod">
          <ac:chgData name="Davor Josipovic" userId="c5beaa7c1ac2955a" providerId="LiveId" clId="{868D3B67-0F71-4110-89FC-9C3D3ED97AC8}" dt="2019-06-13T20:11:25.943" v="159" actId="20577"/>
          <ac:spMkLst>
            <pc:docMk/>
            <pc:sldMk cId="3008556543" sldId="296"/>
            <ac:spMk id="4" creationId="{0ABA15CC-0341-43E7-90FB-0A22D5CFC77D}"/>
          </ac:spMkLst>
        </pc:spChg>
      </pc:sldChg>
      <pc:sldChg chg="modSp add">
        <pc:chgData name="Davor Josipovic" userId="c5beaa7c1ac2955a" providerId="LiveId" clId="{868D3B67-0F71-4110-89FC-9C3D3ED97AC8}" dt="2019-06-13T20:11:30.926" v="165" actId="20577"/>
        <pc:sldMkLst>
          <pc:docMk/>
          <pc:sldMk cId="4271565714" sldId="297"/>
        </pc:sldMkLst>
        <pc:spChg chg="mod">
          <ac:chgData name="Davor Josipovic" userId="c5beaa7c1ac2955a" providerId="LiveId" clId="{868D3B67-0F71-4110-89FC-9C3D3ED97AC8}" dt="2019-06-13T20:11:18.627" v="148" actId="20577"/>
          <ac:spMkLst>
            <pc:docMk/>
            <pc:sldMk cId="4271565714" sldId="297"/>
            <ac:spMk id="2" creationId="{DFCAA981-35DA-471C-B519-18D5CA4A67D1}"/>
          </ac:spMkLst>
        </pc:spChg>
        <pc:spChg chg="mod">
          <ac:chgData name="Davor Josipovic" userId="c5beaa7c1ac2955a" providerId="LiveId" clId="{868D3B67-0F71-4110-89FC-9C3D3ED97AC8}" dt="2019-06-13T20:11:30.926" v="165" actId="20577"/>
          <ac:spMkLst>
            <pc:docMk/>
            <pc:sldMk cId="4271565714" sldId="297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06:09:58.921" v="168" actId="20577"/>
        <pc:sldMkLst>
          <pc:docMk/>
          <pc:sldMk cId="1098642256" sldId="298"/>
        </pc:sldMkLst>
        <pc:spChg chg="mod">
          <ac:chgData name="Davor Josipovic" userId="c5beaa7c1ac2955a" providerId="LiveId" clId="{868D3B67-0F71-4110-89FC-9C3D3ED97AC8}" dt="2019-06-17T06:09:58.921" v="168" actId="20577"/>
          <ac:spMkLst>
            <pc:docMk/>
            <pc:sldMk cId="1098642256" sldId="298"/>
            <ac:spMk id="3" creationId="{C613BFE6-E7C2-4A63-9C4A-6521C9095BEC}"/>
          </ac:spMkLst>
        </pc:spChg>
      </pc:sldChg>
      <pc:sldChg chg="modSp">
        <pc:chgData name="Davor Josipovic" userId="c5beaa7c1ac2955a" providerId="LiveId" clId="{868D3B67-0F71-4110-89FC-9C3D3ED97AC8}" dt="2019-06-17T13:28:50.300" v="201" actId="20577"/>
        <pc:sldMkLst>
          <pc:docMk/>
          <pc:sldMk cId="1705100881" sldId="313"/>
        </pc:sldMkLst>
        <pc:spChg chg="mod">
          <ac:chgData name="Davor Josipovic" userId="c5beaa7c1ac2955a" providerId="LiveId" clId="{868D3B67-0F71-4110-89FC-9C3D3ED97AC8}" dt="2019-06-17T13:28:50.300" v="201" actId="20577"/>
          <ac:spMkLst>
            <pc:docMk/>
            <pc:sldMk cId="1705100881" sldId="313"/>
            <ac:spMk id="3" creationId="{C613BFE6-E7C2-4A63-9C4A-6521C9095BEC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media/image140.png>
</file>

<file path=ppt/media/image15.jpeg>
</file>

<file path=ppt/media/image19.png>
</file>

<file path=ppt/media/image20.png>
</file>

<file path=ppt/media/image31.png>
</file>

<file path=ppt/media/image32.png>
</file>

<file path=ppt/media/image35.png>
</file>

<file path=ppt/media/image36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3FD57-3918-4789-8259-B6861B793F5F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DF6FA-C9C5-403D-8A8F-838FF372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02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04882/detecting-outliers-in-time-series-ls-ao-tc-using-tsoutliers-package-in-r-how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Duplicaten</a:t>
            </a:r>
            <a:r>
              <a:rPr lang="en-US" dirty="0"/>
              <a:t> in de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3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57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08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 change : multiple points after the change should be “red”</a:t>
            </a:r>
          </a:p>
          <a:p>
            <a:r>
              <a:rPr lang="en-US" dirty="0"/>
              <a:t>Level shifts: how to flag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785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Tresholds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outliers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berekend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op basis van </a:t>
            </a:r>
            <a:r>
              <a:rPr lang="en-US" dirty="0" err="1"/>
              <a:t>handmatige</a:t>
            </a:r>
            <a:r>
              <a:rPr lang="en-US" dirty="0"/>
              <a:t> prior </a:t>
            </a:r>
            <a:r>
              <a:rPr lang="en-US" dirty="0" err="1"/>
              <a:t>analyse</a:t>
            </a:r>
            <a:r>
              <a:rPr lang="en-US" dirty="0"/>
              <a:t>,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052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Bijvoorbeeld</a:t>
            </a:r>
            <a:r>
              <a:rPr lang="en-US" dirty="0"/>
              <a:t>, </a:t>
            </a:r>
            <a:r>
              <a:rPr lang="en-US" dirty="0" err="1"/>
              <a:t>somige</a:t>
            </a:r>
            <a:r>
              <a:rPr lang="en-US" dirty="0"/>
              <a:t> </a:t>
            </a:r>
            <a:r>
              <a:rPr lang="en-US" dirty="0" err="1"/>
              <a:t>regio’s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lagere</a:t>
            </a:r>
            <a:r>
              <a:rPr lang="en-US" dirty="0"/>
              <a:t> of </a:t>
            </a:r>
            <a:r>
              <a:rPr lang="en-US" dirty="0" err="1"/>
              <a:t>hogere</a:t>
            </a:r>
            <a:r>
              <a:rPr lang="en-US" dirty="0"/>
              <a:t> temperature, wat </a:t>
            </a:r>
            <a:r>
              <a:rPr lang="en-US" dirty="0" err="1"/>
              <a:t>resulteert</a:t>
            </a:r>
            <a:r>
              <a:rPr lang="en-US" dirty="0"/>
              <a:t> in </a:t>
            </a:r>
            <a:r>
              <a:rPr lang="en-US" dirty="0" err="1"/>
              <a:t>hogere</a:t>
            </a:r>
            <a:r>
              <a:rPr lang="en-US" dirty="0"/>
              <a:t> of </a:t>
            </a:r>
            <a:r>
              <a:rPr lang="en-US" dirty="0" err="1"/>
              <a:t>lagere</a:t>
            </a:r>
            <a:r>
              <a:rPr lang="en-US" dirty="0"/>
              <a:t> </a:t>
            </a:r>
            <a:r>
              <a:rPr lang="en-US" dirty="0" err="1"/>
              <a:t>luchtdruk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82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147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long tails, not normal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0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Misschien</a:t>
            </a:r>
            <a:r>
              <a:rPr lang="en-US" dirty="0"/>
              <a:t> best om zo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mogelijk</a:t>
            </a:r>
            <a:r>
              <a:rPr lang="en-US" dirty="0"/>
              <a:t> met package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: dan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geevalueerd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Inconsistent because there are also black dots that have no timestamp.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56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Excluded: BAOL089|BAOL079|BAOL006</a:t>
            </a:r>
          </a:p>
          <a:p>
            <a:r>
              <a:rPr lang="en-US" dirty="0"/>
              <a:t>Range: 800 &lt; x &lt; 1200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2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hlinkClick r:id="rId3"/>
              </a:rPr>
              <a:t>https://stats.stackexchange.com/questions/104882/detecting-outliers-in-time-series-ls-ao-tc-using-tsoutliers-package-in-r-how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5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1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Afstandedn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groter</a:t>
            </a:r>
            <a:r>
              <a:rPr lang="en-US" dirty="0"/>
              <a:t> </a:t>
            </a:r>
            <a:r>
              <a:rPr lang="en-US" dirty="0" err="1"/>
              <a:t>sinds</a:t>
            </a:r>
            <a:r>
              <a:rPr lang="en-US" dirty="0"/>
              <a:t> 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57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71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 Nile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5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Zou best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DF6FA-C9C5-403D-8A8F-838FF3722E4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4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8C75-CE76-48A2-B0B7-49BA1C0FF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896C-EE69-4A29-92EE-403DBDB6D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F0D6-EE16-4583-BC8D-92227D3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73FA-DB39-47D3-A8B2-203B42FD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8E56A-900E-42D3-97C9-EA2ED3B9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446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A9E81-BD7B-4DFD-AFC3-6C27F3E2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8F6C8-E502-4962-B205-6C0C0FC8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828-7DF0-48EB-9D12-DD9641B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1CBF-1940-48D1-B1D0-FE090E2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E9AFE-B232-423E-9E33-41247B5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5776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5C0EE-A7BE-4DC7-9BDC-8B45F231DE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4D4-16F7-4457-8442-2367EF113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1E0E-FE97-40F4-AF92-E459F4C6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E0DF-CF27-48D2-BF65-EFE7B49A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3F181-BE9B-4523-B154-CDE615F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005C-63F1-41B0-A6EA-0EFB4D4B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CB57-B879-4818-86B0-9BC458D0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32A3F-9CDF-4E7D-87E0-752ACF3E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D8363-C666-4A69-A255-4FC2DCDA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208F2-F8B2-49D1-A781-5CE0E613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793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764-432A-45D3-A154-D21B3EC72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2E0C5-FD3D-436A-9F3C-1F636FE1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3405-6800-438B-970B-BA309777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3CABC-F9D0-48F2-8B2B-B8A50F2E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CBE35-415A-4555-9653-183F0503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014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0E27-01DD-4531-9FA1-0865822F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BC9F-9A55-4500-A80C-8537AB648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EAC76-7594-4007-8AE3-3991234D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CE5CC-6C41-45B8-B3E4-A7651E20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340AE-14F3-41CC-8EFC-2709E1F2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27C2-4885-48C2-B0A3-6D96EE580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5792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8107-188A-4A88-9DD0-0705AFCD3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F642A-E3E2-4609-AC5B-B62FB9E7C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53CD3-CE3E-46F9-9C33-D9BF3030F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F7344-E800-412E-9553-4661AD156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BF0F5-AED9-4D6E-948F-3A65AF5AD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4A058-893C-47FB-80BD-885CE5B1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7F33B-F5E9-46B3-B685-15DAF27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79300-3F76-42AB-9ED7-4BF8EB92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583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6B0-D2B7-46BF-B427-2684D332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390D6-0649-4313-8814-DD3BC87C1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C0A73-AB6A-47A8-857A-8B2B4C0D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739AB-E21A-4C54-9D1A-6B95991B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75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CD4E-559B-4E54-AF6D-7290366A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E7F0D-6566-489D-B118-E32AA72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6E827-3044-4FDB-9704-37827F21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4716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91E4-A240-41BC-8355-82D5B776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F87FD-2606-4DC8-AE76-729CD6701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B64D8-1FFF-4FA3-B0B3-7CF340394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3C0F4-9FAA-4B57-9510-51CD25C9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436B-625F-45E0-83FE-888CB18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8EF8D-CC7E-4CD9-A4DE-7854BAF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11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1470-811D-4C36-B14F-A70A5901D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0CA4C-BC6C-4D80-A8FC-FB0B0B8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6087-9887-4324-BC18-949F454F0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34749-D81F-4965-A238-FAF301B2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0CAD4-758E-455E-AB95-A084234D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7567-FB92-4647-A94E-31F5A92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08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5869A-39B8-40AA-A636-C3E85473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23858-F4D8-42FF-BE1D-90B5B700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0F7CE-D89C-4F9F-BCB6-6EBF1231C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2A362-03E1-4775-BA67-CBC001C763DD}" type="datetimeFigureOut">
              <a:rPr lang="nl-BE" smtClean="0"/>
              <a:t>18/06/2019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A9AAF-D8E6-4EC6-94EF-2A2676CF99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2B883-8102-4981-BF0B-4DE07AEA6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F3D52-7821-4C64-A994-D6A9F1063FF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6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issues/7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V-Vlaanderen/groundwater-logger-validation/blob/outliers/src/r/outliers/outliers_v0.02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21.emf"/><Relationship Id="rId4" Type="http://schemas.openxmlformats.org/officeDocument/2006/relationships/package" Target="../embeddings/Microsoft_Excel_Worksheet.xls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tsoutliers/index.html" TargetMode="External"/><Relationship Id="rId2" Type="http://schemas.openxmlformats.org/officeDocument/2006/relationships/hyperlink" Target="https://cran.r-project.org/web/packages/anomalize/index.html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hyperlink" Target="https://github.com/DOV-Vlaanderen/groundwater-logger-validation/issues/2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hyperlink" Target="https://github.com/DOV-Vlaanderen/groundwater-logger-validation/blob/outliers/src/r/outliers/outliers_v0.02.pdf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ithub.com/DOV-Vlaanderen/groundwater-logger-validation/issues/7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/>
              <a:t>Sprint 3</a:t>
            </a:r>
            <a:endParaRPr lang="nl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Level </a:t>
            </a:r>
            <a:r>
              <a:rPr lang="nl-BE" dirty="0" err="1"/>
              <a:t>shifts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12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</p:txBody>
      </p:sp>
      <p:pic>
        <p:nvPicPr>
          <p:cNvPr id="2050" name="Picture 2" descr="https://user-images.githubusercontent.com/4161918/58823442-fb5dd800-8639-11e9-9999-cd2b6443af9f.png">
            <a:extLst>
              <a:ext uri="{FF2B5EF4-FFF2-40B4-BE49-F238E27FC236}">
                <a16:creationId xmlns:a16="http://schemas.microsoft.com/office/drawing/2014/main" id="{598CFAA8-FE9B-45E0-96A3-88A3233E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936" y="2532875"/>
            <a:ext cx="7924127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405A72B2-6FA0-4AFC-B699-AF52F850E90D}"/>
              </a:ext>
            </a:extLst>
          </p:cNvPr>
          <p:cNvSpPr/>
          <p:nvPr/>
        </p:nvSpPr>
        <p:spPr>
          <a:xfrm>
            <a:off x="5044611" y="1825625"/>
            <a:ext cx="2424701" cy="938123"/>
          </a:xfrm>
          <a:prstGeom prst="wedgeRectCallout">
            <a:avLst>
              <a:gd name="adj1" fmla="val -41596"/>
              <a:gd name="adj2" fmla="val 139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Timestamp</a:t>
            </a:r>
            <a:br>
              <a:rPr lang="en-US" dirty="0"/>
            </a:br>
            <a:r>
              <a:rPr lang="en-US" dirty="0"/>
              <a:t>(Inconsistent)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10AC-705B-4B3B-9C48-E48986928467}"/>
              </a:ext>
            </a:extLst>
          </p:cNvPr>
          <p:cNvSpPr txBox="1"/>
          <p:nvPr/>
        </p:nvSpPr>
        <p:spPr>
          <a:xfrm>
            <a:off x="3461533" y="6311900"/>
            <a:ext cx="5590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 Timestamp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1451998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998652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 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7B94B-AD3E-4E53-8A09-B79A3EF4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022" y="2436948"/>
            <a:ext cx="5040000" cy="442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443115-89B2-43AE-8A8A-C41E2443C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111" y="2436948"/>
            <a:ext cx="5040000" cy="44210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2CDD3C-6029-4C71-BA60-C885CEB77104}"/>
              </a:ext>
            </a:extLst>
          </p:cNvPr>
          <p:cNvSpPr/>
          <p:nvPr/>
        </p:nvSpPr>
        <p:spPr>
          <a:xfrm>
            <a:off x="3318163" y="1825625"/>
            <a:ext cx="4849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Excluded: BAOL089|BAOL079|BAOL006 (</a:t>
            </a:r>
            <a:r>
              <a:rPr lang="en-US" dirty="0" err="1"/>
              <a:t>mBar</a:t>
            </a:r>
            <a:r>
              <a:rPr lang="en-US" dirty="0"/>
              <a:t>)</a:t>
            </a:r>
          </a:p>
          <a:p>
            <a:r>
              <a:rPr lang="en-US" dirty="0"/>
              <a:t>Range: 800 &lt; x &lt; 1200</a:t>
            </a:r>
          </a:p>
        </p:txBody>
      </p:sp>
    </p:spTree>
    <p:extLst>
      <p:ext uri="{BB962C8B-B14F-4D97-AF65-F5344CB8AC3E}">
        <p14:creationId xmlns:p14="http://schemas.microsoft.com/office/powerpoint/2010/main" val="2196440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v0.01, v0.02, DRME_DMST_CDE</a:t>
            </a:r>
          </a:p>
        </p:txBody>
      </p:sp>
    </p:spTree>
    <p:extLst>
      <p:ext uri="{BB962C8B-B14F-4D97-AF65-F5344CB8AC3E}">
        <p14:creationId xmlns:p14="http://schemas.microsoft.com/office/powerpoint/2010/main" val="523090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9A7712-63AF-4674-BBAE-88202D66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DEE798-F0C0-442B-B121-5EB8C2033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19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16D828-99A1-4A95-88BE-E4AC82D43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91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4651E9-D8B2-42C0-80D3-1E36966F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97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0F126C-9AE1-468C-91B6-DA73DEC96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1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5E888-36C6-448D-976F-64EF57981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89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741-1C91-41DC-BB79-A0B5F75E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Hysteresis?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8CCBB-D5D0-4658-B7A2-4A6B2524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124" y="1825625"/>
            <a:ext cx="86897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0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3D924-4F11-48E6-80AE-B8FB875DE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713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4FC46-7582-4F7B-BBE0-7D8CE4BF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0B1B03-068B-44DF-9F39-E033B0F64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6189" y="1825625"/>
            <a:ext cx="86996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39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tsoutliers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565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A10991F8-0CBA-4400-8612-41462E0A60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1414"/>
            <a:ext cx="51999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6147B3-1367-47D3-89BF-FECB689F6AFD}"/>
              </a:ext>
            </a:extLst>
          </p:cNvPr>
          <p:cNvSpPr/>
          <p:nvPr/>
        </p:nvSpPr>
        <p:spPr>
          <a:xfrm>
            <a:off x="6900809" y="365125"/>
            <a:ext cx="4195281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auto.arima</a:t>
            </a:r>
            <a:r>
              <a:rPr lang="en-US" sz="1050" dirty="0">
                <a:latin typeface="Consolas" panose="020B0609020204030204" pitchFamily="49" charset="0"/>
              </a:rPr>
              <a:t>(Nile)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ARIMA(1,1,1)                   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   ar1      ma1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0.2544  -0.8741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0.1194   0.0605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19769:  </a:t>
            </a:r>
            <a:r>
              <a:rPr lang="en-US" sz="1050" b="1" dirty="0">
                <a:latin typeface="Consolas" panose="020B0609020204030204" pitchFamily="49" charset="0"/>
              </a:rPr>
              <a:t>log likelihood=-630.63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AIC=1267.25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=1267.51   BIC=1275.04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8BC5A-2072-4483-B274-987386E4F54B}"/>
              </a:ext>
            </a:extLst>
          </p:cNvPr>
          <p:cNvSpPr/>
          <p:nvPr/>
        </p:nvSpPr>
        <p:spPr>
          <a:xfrm>
            <a:off x="6900808" y="3203513"/>
            <a:ext cx="4195281" cy="2839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r>
              <a:rPr lang="en-US" sz="1050" dirty="0">
                <a:latin typeface="Consolas" panose="020B0609020204030204" pitchFamily="49" charset="0"/>
              </a:rPr>
              <a:t> &lt;- </a:t>
            </a:r>
            <a:r>
              <a:rPr lang="en-US" sz="1050" dirty="0" err="1">
                <a:latin typeface="Consolas" panose="020B0609020204030204" pitchFamily="49" charset="0"/>
              </a:rPr>
              <a:t>tso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Nile,types</a:t>
            </a:r>
            <a:r>
              <a:rPr lang="en-US" sz="1050" dirty="0">
                <a:latin typeface="Consolas" panose="020B0609020204030204" pitchFamily="49" charset="0"/>
              </a:rPr>
              <a:t> = c("AO","LS","TC"))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nile.outliers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Series: Nile </a:t>
            </a:r>
          </a:p>
          <a:p>
            <a:r>
              <a:rPr lang="en-US" sz="1050" b="1" dirty="0">
                <a:latin typeface="Consolas" panose="020B0609020204030204" pitchFamily="49" charset="0"/>
              </a:rPr>
              <a:t>ARIMA(0,0,0) with non-zero mean 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Coefficients: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intercept       LS29       AO43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  1097.7500  -242.2289  -399.5211</a:t>
            </a:r>
          </a:p>
          <a:p>
            <a:r>
              <a:rPr lang="en-US" sz="1050" dirty="0" err="1">
                <a:latin typeface="Consolas" panose="020B0609020204030204" pitchFamily="49" charset="0"/>
              </a:rPr>
              <a:t>s.e.</a:t>
            </a:r>
            <a:r>
              <a:rPr lang="en-US" sz="1050" dirty="0">
                <a:latin typeface="Consolas" panose="020B0609020204030204" pitchFamily="49" charset="0"/>
              </a:rPr>
              <a:t>    22.6783    26.7793   120.8446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sigma^2 estimated as 14401:  </a:t>
            </a:r>
            <a:r>
              <a:rPr lang="en-US" sz="1050" b="1" dirty="0">
                <a:latin typeface="Consolas" panose="020B0609020204030204" pitchFamily="49" charset="0"/>
              </a:rPr>
              <a:t>log likelihood=-620.65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AIC=1249.29   </a:t>
            </a:r>
            <a:r>
              <a:rPr lang="en-US" sz="1050" dirty="0" err="1">
                <a:latin typeface="Consolas" panose="020B0609020204030204" pitchFamily="49" charset="0"/>
              </a:rPr>
              <a:t>AICc</a:t>
            </a:r>
            <a:r>
              <a:rPr lang="en-US" sz="1050" dirty="0">
                <a:latin typeface="Consolas" panose="020B0609020204030204" pitchFamily="49" charset="0"/>
              </a:rPr>
              <a:t>=1249.71   BIC=1259.71</a:t>
            </a:r>
          </a:p>
          <a:p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Outliers: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type </a:t>
            </a:r>
            <a:r>
              <a:rPr lang="en-US" sz="1050" dirty="0" err="1">
                <a:latin typeface="Consolas" panose="020B0609020204030204" pitchFamily="49" charset="0"/>
              </a:rPr>
              <a:t>ind</a:t>
            </a:r>
            <a:r>
              <a:rPr lang="en-US" sz="1050" dirty="0">
                <a:latin typeface="Consolas" panose="020B0609020204030204" pitchFamily="49" charset="0"/>
              </a:rPr>
              <a:t> time </a:t>
            </a:r>
            <a:r>
              <a:rPr lang="en-US" sz="1050" dirty="0" err="1">
                <a:latin typeface="Consolas" panose="020B0609020204030204" pitchFamily="49" charset="0"/>
              </a:rPr>
              <a:t>coefhat</a:t>
            </a:r>
            <a:r>
              <a:rPr lang="en-US" sz="1050" dirty="0">
                <a:latin typeface="Consolas" panose="020B0609020204030204" pitchFamily="49" charset="0"/>
              </a:rPr>
              <a:t>  </a:t>
            </a:r>
            <a:r>
              <a:rPr lang="en-US" sz="1050" dirty="0" err="1">
                <a:latin typeface="Consolas" panose="020B0609020204030204" pitchFamily="49" charset="0"/>
              </a:rPr>
              <a:t>tstat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>
                <a:latin typeface="Consolas" panose="020B0609020204030204" pitchFamily="49" charset="0"/>
              </a:rPr>
              <a:t>1   LS  29 1899  -242.2 -9.045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2   AO  43 1913  -399.5 -3.306</a:t>
            </a:r>
          </a:p>
        </p:txBody>
      </p:sp>
    </p:spTree>
    <p:extLst>
      <p:ext uri="{BB962C8B-B14F-4D97-AF65-F5344CB8AC3E}">
        <p14:creationId xmlns:p14="http://schemas.microsoft.com/office/powerpoint/2010/main" val="4271565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37A6A6-204A-4F92-9FDD-22C1B46F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657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7977-F260-4E84-8CD6-B5FF5F042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package: AO’s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3BB4D-CDF0-4241-812A-B660E5B67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1039" y="1825625"/>
            <a:ext cx="8689922" cy="435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D1A37-F736-41B9-87D6-CFD1EC259CFB}"/>
              </a:ext>
            </a:extLst>
          </p:cNvPr>
          <p:cNvSpPr txBox="1"/>
          <p:nvPr/>
        </p:nvSpPr>
        <p:spPr>
          <a:xfrm rot="19582461">
            <a:off x="6659880" y="4556760"/>
            <a:ext cx="326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WRONG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TIMESTAMPS NOT SEQUENTIAL</a:t>
            </a:r>
          </a:p>
        </p:txBody>
      </p:sp>
    </p:spTree>
    <p:extLst>
      <p:ext uri="{BB962C8B-B14F-4D97-AF65-F5344CB8AC3E}">
        <p14:creationId xmlns:p14="http://schemas.microsoft.com/office/powerpoint/2010/main" val="15080410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tsoutliers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Formalism</a:t>
            </a:r>
          </a:p>
          <a:p>
            <a:pPr lvl="1"/>
            <a:r>
              <a:rPr lang="en-US" dirty="0"/>
              <a:t>Integration with (S)ARIMA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Speed? </a:t>
            </a:r>
            <a:r>
              <a:rPr lang="en-US"/>
              <a:t>(+12h </a:t>
            </a:r>
            <a:r>
              <a:rPr lang="en-US" dirty="0"/>
              <a:t>on BAOL033X_C6550.csv)</a:t>
            </a:r>
          </a:p>
          <a:p>
            <a:pPr lvl="1"/>
            <a:r>
              <a:rPr lang="en-US" i="1" dirty="0"/>
              <a:t>Ad-hoc</a:t>
            </a:r>
            <a:r>
              <a:rPr lang="en-US" dirty="0"/>
              <a:t> (messy) solution</a:t>
            </a:r>
          </a:p>
          <a:p>
            <a:pPr lvl="1"/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Simulations for validation</a:t>
            </a:r>
          </a:p>
          <a:p>
            <a:pPr lvl="1"/>
            <a:r>
              <a:rPr lang="en-US" dirty="0"/>
              <a:t>Visualization of AO, LS </a:t>
            </a:r>
            <a:r>
              <a:rPr lang="en-US" dirty="0" err="1"/>
              <a:t>en</a:t>
            </a:r>
            <a:r>
              <a:rPr lang="en-US" dirty="0"/>
              <a:t> TC outliers</a:t>
            </a:r>
          </a:p>
          <a:p>
            <a:pPr lvl="2"/>
            <a:r>
              <a:rPr lang="en-US" dirty="0"/>
              <a:t>Think it best works with “all” outliers enabled.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F2B1B2-F7D8-49A7-9201-1159212BD3D1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1AE1BC-3672-4F58-8EDC-2928CF662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7DA2A8-56D1-42D2-97ED-538E31A85943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8A6392-A22F-4415-87B9-B8C2B4A03DDF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642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560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0F9AFF-ECC9-4F27-BDF2-6A54CDB56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1182" y="1825625"/>
            <a:ext cx="5389635" cy="4351338"/>
          </a:xfrm>
          <a:prstGeom prst="rect">
            <a:avLst/>
          </a:prstGeom>
        </p:spPr>
      </p:pic>
      <p:pic>
        <p:nvPicPr>
          <p:cNvPr id="13" name="Picture 2" descr="enter image description here">
            <a:extLst>
              <a:ext uri="{FF2B5EF4-FFF2-40B4-BE49-F238E27FC236}">
                <a16:creationId xmlns:a16="http://schemas.microsoft.com/office/drawing/2014/main" id="{4203232A-F860-4F0F-9588-C234CCC45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4353" y="4667539"/>
            <a:ext cx="2617647" cy="219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113F61-B50A-4534-9262-13FBDB996A25}"/>
              </a:ext>
            </a:extLst>
          </p:cNvPr>
          <p:cNvSpPr/>
          <p:nvPr/>
        </p:nvSpPr>
        <p:spPr>
          <a:xfrm>
            <a:off x="10201835" y="4482873"/>
            <a:ext cx="1362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vs. </a:t>
            </a:r>
            <a:r>
              <a:rPr lang="en-US" dirty="0" err="1"/>
              <a:t>tsoutliers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10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620653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anomalize</a:t>
            </a:r>
            <a:r>
              <a:rPr lang="nl-BE" dirty="0"/>
              <a:t> package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Straightforward and fast timeseries decomposition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Only AO</a:t>
            </a:r>
          </a:p>
          <a:p>
            <a:pPr lvl="1"/>
            <a:r>
              <a:rPr lang="en-US" dirty="0"/>
              <a:t>LS and TC can not be specified</a:t>
            </a:r>
          </a:p>
          <a:p>
            <a:pPr lvl="1"/>
            <a:r>
              <a:rPr lang="en-US" dirty="0"/>
              <a:t>Not backed by decent theory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Content Placeholder 10">
            <a:extLst>
              <a:ext uri="{FF2B5EF4-FFF2-40B4-BE49-F238E27FC236}">
                <a16:creationId xmlns:a16="http://schemas.microsoft.com/office/drawing/2014/main" id="{2366AA30-8AFF-40CA-9762-F04D21D8F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541" y="3290744"/>
            <a:ext cx="4418459" cy="35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823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gwloggeR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Feedback?</a:t>
            </a:r>
          </a:p>
        </p:txBody>
      </p:sp>
    </p:spTree>
    <p:extLst>
      <p:ext uri="{BB962C8B-B14F-4D97-AF65-F5344CB8AC3E}">
        <p14:creationId xmlns:p14="http://schemas.microsoft.com/office/powerpoint/2010/main" val="1245596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818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control vocabulary?</a:t>
            </a:r>
          </a:p>
          <a:p>
            <a:pPr lvl="1"/>
            <a:r>
              <a:rPr lang="en-US" dirty="0"/>
              <a:t>Suggested function output: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8E032D-63AA-4466-A092-ECBAEB2785B5}"/>
              </a:ext>
            </a:extLst>
          </p:cNvPr>
          <p:cNvGrpSpPr/>
          <p:nvPr/>
        </p:nvGrpSpPr>
        <p:grpSpPr>
          <a:xfrm>
            <a:off x="3119125" y="3260922"/>
            <a:ext cx="5953750" cy="2486818"/>
            <a:chOff x="3051175" y="2757488"/>
            <a:chExt cx="5953750" cy="2486818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0904DCAA-1021-4EA9-8AD2-1688125508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72810856"/>
                </p:ext>
              </p:extLst>
            </p:nvPr>
          </p:nvGraphicFramePr>
          <p:xfrm>
            <a:off x="6557000" y="2758281"/>
            <a:ext cx="24479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Worksheet" r:id="rId4" imgW="2448147" imgH="2485848" progId="Excel.Sheet.12">
                    <p:embed/>
                  </p:oleObj>
                </mc:Choice>
                <mc:Fallback>
                  <p:oleObj name="Worksheet" r:id="rId4" imgW="2448147" imgH="2485848" progId="Excel.Sheet.12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904DCAA-1021-4EA9-8AD2-16881255086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557000" y="2758281"/>
                          <a:ext cx="24479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173D0ACF-372F-4ED6-B895-E1C2115E569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927915"/>
                </p:ext>
              </p:extLst>
            </p:nvPr>
          </p:nvGraphicFramePr>
          <p:xfrm>
            <a:off x="3051175" y="2757488"/>
            <a:ext cx="619125" cy="2486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Worksheet" r:id="rId6" imgW="619347" imgH="2485848" progId="Excel.Sheet.12">
                    <p:embed/>
                  </p:oleObj>
                </mc:Choice>
                <mc:Fallback>
                  <p:oleObj name="Worksheet" r:id="rId6" imgW="619347" imgH="2485848" progId="Excel.Sheet.12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173D0ACF-372F-4ED6-B895-E1C2115E569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051175" y="2757488"/>
                          <a:ext cx="619125" cy="24860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5ACAA82-9079-45A4-B224-479F0B24C2E4}"/>
                </a:ext>
              </a:extLst>
            </p:cNvPr>
            <p:cNvGrpSpPr/>
            <p:nvPr/>
          </p:nvGrpSpPr>
          <p:grpSpPr>
            <a:xfrm>
              <a:off x="4364320" y="3493751"/>
              <a:ext cx="1489753" cy="369332"/>
              <a:chOff x="4364320" y="3493751"/>
              <a:chExt cx="1489753" cy="369332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58686ED-5493-41BE-B026-4EDC657C14EA}"/>
                  </a:ext>
                </a:extLst>
              </p:cNvPr>
              <p:cNvCxnSpPr/>
              <p:nvPr/>
            </p:nvCxnSpPr>
            <p:spPr>
              <a:xfrm>
                <a:off x="4364320" y="3863083"/>
                <a:ext cx="1489753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11B3FD-DA00-464F-968E-3793F2CD5FA3}"/>
                  </a:ext>
                </a:extLst>
              </p:cNvPr>
              <p:cNvSpPr/>
              <p:nvPr/>
            </p:nvSpPr>
            <p:spPr>
              <a:xfrm>
                <a:off x="4963162" y="3493751"/>
                <a:ext cx="29206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119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981-35DA-471C-B519-18D5CA4A6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BFE6-E7C2-4A63-9C4A-6521C9095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Go further with </a:t>
            </a:r>
            <a:r>
              <a:rPr lang="en-US" i="1" dirty="0" err="1"/>
              <a:t>tsoutliers</a:t>
            </a:r>
            <a:endParaRPr lang="en-US" i="1" dirty="0"/>
          </a:p>
          <a:p>
            <a:pPr lvl="1"/>
            <a:r>
              <a:rPr lang="en-US" dirty="0" err="1"/>
              <a:t>Visualisation</a:t>
            </a:r>
            <a:r>
              <a:rPr lang="en-US" dirty="0"/>
              <a:t>: level shift (LS)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Simulations</a:t>
            </a:r>
          </a:p>
          <a:p>
            <a:pPr lvl="1"/>
            <a:r>
              <a:rPr lang="en-US" dirty="0"/>
              <a:t>Give a better idea of model performance </a:t>
            </a:r>
            <a:br>
              <a:rPr lang="en-US" dirty="0"/>
            </a:br>
            <a:r>
              <a:rPr lang="en-US" dirty="0"/>
              <a:t>for specific cases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ARIMA(0,0,0) with AO</a:t>
            </a:r>
          </a:p>
          <a:p>
            <a:pPr lvl="2"/>
            <a:r>
              <a:rPr lang="en-US" dirty="0"/>
              <a:t>ARIMA(0,0,0) </a:t>
            </a:r>
            <a:r>
              <a:rPr lang="en-US"/>
              <a:t>with LS</a:t>
            </a:r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2"/>
            <a:endParaRPr lang="en-US" dirty="0"/>
          </a:p>
          <a:p>
            <a:r>
              <a:rPr lang="en-US" dirty="0" err="1"/>
              <a:t>gwloggeR</a:t>
            </a:r>
            <a:r>
              <a:rPr lang="en-US" dirty="0"/>
              <a:t> versioning?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0673FB-A83F-4A06-9CE4-575B8370F47F}"/>
              </a:ext>
            </a:extLst>
          </p:cNvPr>
          <p:cNvGrpSpPr/>
          <p:nvPr/>
        </p:nvGrpSpPr>
        <p:grpSpPr>
          <a:xfrm>
            <a:off x="8506146" y="3172146"/>
            <a:ext cx="3685854" cy="3685854"/>
            <a:chOff x="7806647" y="2807021"/>
            <a:chExt cx="3685854" cy="36858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31AF7C-81BA-4220-B989-9B7D56AA02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6647" y="2807021"/>
              <a:ext cx="3685854" cy="3685854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08EB9AD-F7F7-4AE3-86D1-90598D7DBFFF}"/>
                </a:ext>
              </a:extLst>
            </p:cNvPr>
            <p:cNvSpPr/>
            <p:nvPr/>
          </p:nvSpPr>
          <p:spPr>
            <a:xfrm>
              <a:off x="8774130" y="4649948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310CFDD-242A-448C-8BB2-4E58943DBFE6}"/>
                </a:ext>
              </a:extLst>
            </p:cNvPr>
            <p:cNvSpPr/>
            <p:nvPr/>
          </p:nvSpPr>
          <p:spPr>
            <a:xfrm>
              <a:off x="8774129" y="3122933"/>
              <a:ext cx="719191" cy="7234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51008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233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1B617-432B-4260-807D-A33327190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05D79-76DB-438C-88CF-3FFFDCCE4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239860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558A-3957-4364-84E1-918EECE4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BE66-60D5-41E6-A546-A130CC12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v0.01: </a:t>
            </a:r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i="1" dirty="0"/>
              <a:t>Uses </a:t>
            </a:r>
            <a:r>
              <a:rPr lang="en-US" b="1" i="1" dirty="0"/>
              <a:t>only</a:t>
            </a:r>
            <a:r>
              <a:rPr lang="en-US" i="1" dirty="0"/>
              <a:t> the supplied dataset</a:t>
            </a:r>
          </a:p>
          <a:p>
            <a:r>
              <a:rPr lang="en-US" dirty="0"/>
              <a:t>v0.02: </a:t>
            </a:r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  <a:p>
            <a:r>
              <a:rPr lang="en-US" dirty="0"/>
              <a:t>v0.03: …</a:t>
            </a:r>
          </a:p>
        </p:txBody>
      </p:sp>
    </p:spTree>
    <p:extLst>
      <p:ext uri="{BB962C8B-B14F-4D97-AF65-F5344CB8AC3E}">
        <p14:creationId xmlns:p14="http://schemas.microsoft.com/office/powerpoint/2010/main" val="16955074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b="1" dirty="0"/>
              <a:t>only</a:t>
            </a:r>
            <a:r>
              <a:rPr lang="en-US" dirty="0"/>
              <a:t> the supplied dataset</a:t>
            </a:r>
          </a:p>
        </p:txBody>
      </p:sp>
    </p:spTree>
    <p:extLst>
      <p:ext uri="{BB962C8B-B14F-4D97-AF65-F5344CB8AC3E}">
        <p14:creationId xmlns:p14="http://schemas.microsoft.com/office/powerpoint/2010/main" val="35934809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D4687-C393-4FC0-9DE9-5F8F4AC03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3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6BCD-6302-47A7-9150-79C0D013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4126-EF6F-4558-8309-9C2DE69E1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DRME_DMST_CDE validation</a:t>
            </a:r>
          </a:p>
          <a:p>
            <a:r>
              <a:rPr lang="en-US" dirty="0"/>
              <a:t>Outliers: v0.02 update</a:t>
            </a:r>
          </a:p>
          <a:p>
            <a:r>
              <a:rPr lang="en-US" dirty="0"/>
              <a:t>Comparison v0.01 vs v0.02</a:t>
            </a:r>
          </a:p>
          <a:p>
            <a:r>
              <a:rPr lang="en-US" dirty="0" err="1"/>
              <a:t>gwloggeR</a:t>
            </a:r>
            <a:r>
              <a:rPr lang="en-US" dirty="0"/>
              <a:t> v0.1.1</a:t>
            </a:r>
          </a:p>
          <a:p>
            <a:r>
              <a:rPr lang="en-US" dirty="0"/>
              <a:t>Assessment</a:t>
            </a:r>
          </a:p>
          <a:p>
            <a:pPr lvl="1"/>
            <a:r>
              <a:rPr lang="nl-BE" dirty="0" err="1">
                <a:hlinkClick r:id="rId2"/>
              </a:rPr>
              <a:t>anomalize</a:t>
            </a:r>
            <a:endParaRPr lang="nl-BE" dirty="0"/>
          </a:p>
          <a:p>
            <a:pPr lvl="1"/>
            <a:r>
              <a:rPr lang="nl-BE" dirty="0" err="1">
                <a:hlinkClick r:id="rId3"/>
              </a:rPr>
              <a:t>tsoutliers</a:t>
            </a:r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932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D51C2-EAC5-49B2-B1FB-DE044D16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413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6FC9C-643F-4A3B-AEBA-2F9E45F01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377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7C59-4A48-4FE7-AC6F-F14FA713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478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F0056-CB14-41C4-8E1B-2717D99E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420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7DFA7-E832-48FA-A0C0-11437B82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344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>
                <a:hlinkClick r:id="rId2"/>
              </a:rPr>
              <a:t>Validation</a:t>
            </a:r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78D4F-0F10-4FD3-A048-CF573977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758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5CE10-3D9F-4ED8-813C-625A5077C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5435206E-DE3F-4F53-9CDA-5A9E44A71145}"/>
              </a:ext>
            </a:extLst>
          </p:cNvPr>
          <p:cNvSpPr/>
          <p:nvPr/>
        </p:nvSpPr>
        <p:spPr>
          <a:xfrm>
            <a:off x="550416" y="3178206"/>
            <a:ext cx="1287262" cy="976544"/>
          </a:xfrm>
          <a:prstGeom prst="wedgeRectCallout">
            <a:avLst>
              <a:gd name="adj1" fmla="val 71720"/>
              <a:gd name="adj2" fmla="val 472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Scale completely wrong?</a:t>
            </a:r>
          </a:p>
        </p:txBody>
      </p:sp>
    </p:spTree>
    <p:extLst>
      <p:ext uri="{BB962C8B-B14F-4D97-AF65-F5344CB8AC3E}">
        <p14:creationId xmlns:p14="http://schemas.microsoft.com/office/powerpoint/2010/main" val="29970227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simple </a:t>
            </a:r>
            <a:r>
              <a:rPr lang="en-US" b="1" dirty="0"/>
              <a:t>a-priori</a:t>
            </a:r>
            <a:r>
              <a:rPr lang="en-US" dirty="0"/>
              <a:t> knowledge about air pressure, temperature, etc.</a:t>
            </a:r>
          </a:p>
        </p:txBody>
      </p:sp>
    </p:spTree>
    <p:extLst>
      <p:ext uri="{BB962C8B-B14F-4D97-AF65-F5344CB8AC3E}">
        <p14:creationId xmlns:p14="http://schemas.microsoft.com/office/powerpoint/2010/main" val="27082224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0E4-D624-4ABD-983D-0A45F9E97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244" y="2280605"/>
            <a:ext cx="5040000" cy="4581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91E96-9D61-4C62-8040-AFA5B524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244" y="2280605"/>
            <a:ext cx="5040000" cy="45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922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EB9A1-3B54-4F95-A1F0-06572F19B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05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Flags from DB: ENT (entered); DEL (deleted) and INV (invalid).</a:t>
            </a:r>
          </a:p>
        </p:txBody>
      </p:sp>
    </p:spTree>
    <p:extLst>
      <p:ext uri="{BB962C8B-B14F-4D97-AF65-F5344CB8AC3E}">
        <p14:creationId xmlns:p14="http://schemas.microsoft.com/office/powerpoint/2010/main" val="34862448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F6AEC-2281-441E-AAA9-2761F228D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436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A9A5-3296-40DF-AB8B-E1B2FFA1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F9E5-F86E-4C22-A298-BAF6033EA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4ACE4-9C34-4D00-A999-436B05A09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000" y="2531485"/>
            <a:ext cx="7920000" cy="396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952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err="1"/>
              <a:t>Outliers</a:t>
            </a:r>
            <a:r>
              <a:rPr lang="nl-BE" dirty="0"/>
              <a:t>: v0.01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(data)</a:t>
            </a:r>
          </a:p>
          <a:p>
            <a:pPr lvl="1"/>
            <a:r>
              <a:rPr lang="en-US" dirty="0"/>
              <a:t>Usable on any data (not only L - </a:t>
            </a:r>
            <a:r>
              <a:rPr lang="en-US" dirty="0" err="1"/>
              <a:t>lucht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Scale can be completely wrong (cf. BAOL018X_42112)</a:t>
            </a:r>
          </a:p>
          <a:p>
            <a:pPr lvl="1"/>
            <a:endParaRPr lang="en-US" dirty="0"/>
          </a:p>
          <a:p>
            <a:r>
              <a:rPr lang="nl-BE" dirty="0" err="1"/>
              <a:t>Outliers</a:t>
            </a:r>
            <a:r>
              <a:rPr lang="nl-BE" dirty="0"/>
              <a:t>: v0.02:</a:t>
            </a:r>
          </a:p>
          <a:p>
            <a:pPr lvl="1"/>
            <a:r>
              <a:rPr lang="en-US" i="1" dirty="0" err="1"/>
              <a:t>detect_outliers</a:t>
            </a:r>
            <a:r>
              <a:rPr lang="en-US" i="1" dirty="0"/>
              <a:t>(data, type = c(“air pressure”, “air temperature”), units)</a:t>
            </a:r>
          </a:p>
          <a:p>
            <a:pPr lvl="1"/>
            <a:r>
              <a:rPr lang="en-US" dirty="0"/>
              <a:t>Needs a-priori information</a:t>
            </a:r>
          </a:p>
          <a:p>
            <a:pPr lvl="2"/>
            <a:r>
              <a:rPr lang="en-US" dirty="0"/>
              <a:t>Type</a:t>
            </a:r>
          </a:p>
          <a:p>
            <a:pPr lvl="2"/>
            <a:r>
              <a:rPr lang="en-US" dirty="0"/>
              <a:t>Units</a:t>
            </a:r>
          </a:p>
          <a:p>
            <a:pPr lvl="1"/>
            <a:r>
              <a:rPr lang="en-US" b="1" dirty="0"/>
              <a:t>Fixed or dynamic thresholds?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539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 even further with a-priori information?</a:t>
            </a:r>
          </a:p>
        </p:txBody>
      </p:sp>
    </p:spTree>
    <p:extLst>
      <p:ext uri="{BB962C8B-B14F-4D97-AF65-F5344CB8AC3E}">
        <p14:creationId xmlns:p14="http://schemas.microsoft.com/office/powerpoint/2010/main" val="10860015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more a-priori information to explain variation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https://user-images.githubusercontent.com/4161918/58285249-b2419480-7dac-11e9-9a64-d1b8e361153a.png">
            <a:extLst>
              <a:ext uri="{FF2B5EF4-FFF2-40B4-BE49-F238E27FC236}">
                <a16:creationId xmlns:a16="http://schemas.microsoft.com/office/drawing/2014/main" id="{76076A53-9601-4F65-94DB-BE4B9B0C4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161" y="2449312"/>
            <a:ext cx="10080000" cy="440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185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v0.03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Model for pressure based on Bernoulli’s equation: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nl-B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nl-B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𝑔h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BE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/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nl-BE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Temperature (significant)</a:t>
                </a:r>
              </a:p>
              <a:p>
                <a:pPr lvl="1"/>
                <a:r>
                  <a:rPr lang="en-US" dirty="0"/>
                  <a:t>Moisture?</a:t>
                </a:r>
              </a:p>
              <a:p>
                <a:pPr lvl="1"/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depends on:</a:t>
                </a:r>
              </a:p>
              <a:p>
                <a:pPr lvl="1"/>
                <a:r>
                  <a:rPr lang="en-US" dirty="0"/>
                  <a:t>Pressure (i.e. circular, so shouldn’t have any effect?)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E688A-EFC1-4B6A-B366-8892B2C9EE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2500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E615-E1ED-4A41-A605-101A96BD0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Outliers</a:t>
            </a:r>
            <a:r>
              <a:rPr lang="nl-BE" dirty="0"/>
              <a:t>: v???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688A-EFC1-4B6A-B366-8892B2C9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order difference: very long tails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A3C8C-81E2-4C62-944A-4C28873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66" y="2378589"/>
            <a:ext cx="6666667" cy="4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878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Next steps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5864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2A28BB-5C5E-4AD7-8A49-2221ABD4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C4416E-B475-4AF2-A2B5-9F2CCD907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first version of package with outlier detector 0.01 and 0.02?</a:t>
            </a:r>
          </a:p>
          <a:p>
            <a:pPr lvl="1"/>
            <a:r>
              <a:rPr lang="en-US" dirty="0"/>
              <a:t>If no extra data supplied, use v0.01, else v0.02?</a:t>
            </a:r>
          </a:p>
          <a:p>
            <a:pPr lvl="1"/>
            <a:r>
              <a:rPr lang="en-US" dirty="0"/>
              <a:t>v0.02: fixed or dynamic thresholds?</a:t>
            </a:r>
          </a:p>
          <a:p>
            <a:pPr lvl="1"/>
            <a:endParaRPr lang="en-US" dirty="0"/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37604085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BA15CC-0341-43E7-90FB-0A22D5CF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The End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28F7E-FCA6-4235-B85D-808106A53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56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On all *.csv-data: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DEL    ENT    INV    VLD   &lt;NA&gt;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462 556271   4697     16      0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99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B8D5-6321-4FF2-BB04-E15F86F3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VLD and 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D3311-53E4-46C3-BDCE-E1540E0E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PPNT_ID PPNT_CDE DRSO_ID DRSO_SER_NBR DRME_ID    DRME_OCR_UTC_DTE DRME_DRU DRME_TPU DRME_DMTP_CDE DRME_DMST_CDE SEQUENCE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1:    7019 BAOL001X     275        D0939  238389 2010-11-11 10:00:00 1018.100       NA          LDME           VLD     1093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2:    7019 BAOL001X     275        D0939 1824560 2010-11-11 10:00:00 1018.075    6.033          LDME           ENT     1130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3:    7019 BAOL001X     275        D0939  238390 2010-11-11 22:00:00 1007.300       NA          LDME           VLD     1094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4:    7019 BAOL001X     275        D0939 1824561 2010-11-11 22:00:00 1007.275    8.163          LDME           ENT     1131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5:    7019 BAOL001X     275        D0939  238391 2010-11-12 10:00:00 1015.400       NA          LDME           VLD     1095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6:    7019 BAOL001X     275        D0939 1824562 2010-11-12 10:00:00 1015.375   11.213          LDME           ENT     1132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7:    7019 BAOL001X     275        D0939  238392 2010-11-12 22:00:00 1012.900       NA          LDME           VLD     1096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8:    7019 BAOL001X     275        D0939 1824563 2010-11-12 22:00:00 1012.850   12.457          LDME           ENT     1133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 9:    7019 BAOL001X     275        D0939  238393 2010-11-13 10:00:00 1014.600       NA          LDME           VLD     1097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10:    7019 BAOL001X     275        D0939 1824564 2010-11-13 10:00:00 1014.600   10.810          LDME           ENT     1134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11:    7019 BAOL001X     275        D0939  238394 2010-11-13 22:00:00 1012.700       NA          LDME           VLD     1098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12:    7019 BAOL001X     275        D0939 1824565 2010-11-13 22:00:00 1012.675   10.953          LDME           ENT     1135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749898-C072-4888-8E4B-B96D46E4415C}"/>
              </a:ext>
            </a:extLst>
          </p:cNvPr>
          <p:cNvSpPr txBox="1"/>
          <p:nvPr/>
        </p:nvSpPr>
        <p:spPr>
          <a:xfrm>
            <a:off x="3820274" y="5653743"/>
            <a:ext cx="4551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Duplicates</a:t>
            </a:r>
            <a:r>
              <a:rPr lang="en-US" sz="2800" dirty="0"/>
              <a:t>: Detect those too?</a:t>
            </a:r>
          </a:p>
        </p:txBody>
      </p:sp>
    </p:spTree>
    <p:extLst>
      <p:ext uri="{BB962C8B-B14F-4D97-AF65-F5344CB8AC3E}">
        <p14:creationId xmlns:p14="http://schemas.microsoft.com/office/powerpoint/2010/main" val="439074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DE678-CD8D-4221-9984-A7CDD059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6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0DD5-6B1A-43CB-B791-4668932E4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DRME_DMST_CDE: INV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A2A3-456C-45BB-8086-83120EDCF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Validation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52DC-5E1A-429F-8A5C-53CA47036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92" y="2532875"/>
            <a:ext cx="7949215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8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3290</TotalTime>
  <Words>1179</Words>
  <Application>Microsoft Office PowerPoint</Application>
  <PresentationFormat>Widescreen</PresentationFormat>
  <Paragraphs>255</Paragraphs>
  <Slides>59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6" baseType="lpstr">
      <vt:lpstr>Arial</vt:lpstr>
      <vt:lpstr>Calibri</vt:lpstr>
      <vt:lpstr>Calibri Light</vt:lpstr>
      <vt:lpstr>Cambria Math</vt:lpstr>
      <vt:lpstr>Consolas</vt:lpstr>
      <vt:lpstr>Office Theme</vt:lpstr>
      <vt:lpstr>Worksheet</vt:lpstr>
      <vt:lpstr>Sprint 3</vt:lpstr>
      <vt:lpstr>Hysteresis?</vt:lpstr>
      <vt:lpstr>Sprint 2</vt:lpstr>
      <vt:lpstr>Agenda</vt:lpstr>
      <vt:lpstr>DRME_DMST_CDE</vt:lpstr>
      <vt:lpstr>DRME_DMST_CDE</vt:lpstr>
      <vt:lpstr>DRME_DMST_CDE: VLD and DEL</vt:lpstr>
      <vt:lpstr>DRME_DMST_CDE: INV</vt:lpstr>
      <vt:lpstr>DRME_DMST_CDE: INV</vt:lpstr>
      <vt:lpstr>DRME_DMST_CDE: INV</vt:lpstr>
      <vt:lpstr>Outliers: v0.02 update</vt:lpstr>
      <vt:lpstr>Outliers: v0.02 update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Outlier comparison</vt:lpstr>
      <vt:lpstr>tsoutliers package</vt:lpstr>
      <vt:lpstr>tsoutliers package</vt:lpstr>
      <vt:lpstr>tsoutliers package: AO’s</vt:lpstr>
      <vt:lpstr>tsoutliers package: AO’s</vt:lpstr>
      <vt:lpstr>tsoutliers package: AO’s</vt:lpstr>
      <vt:lpstr>tsoutliers package</vt:lpstr>
      <vt:lpstr>anomalize package</vt:lpstr>
      <vt:lpstr>anomalize package</vt:lpstr>
      <vt:lpstr>anomalize package</vt:lpstr>
      <vt:lpstr>gwloggeR</vt:lpstr>
      <vt:lpstr>Next steps</vt:lpstr>
      <vt:lpstr>Next steps</vt:lpstr>
      <vt:lpstr>Next steps</vt:lpstr>
      <vt:lpstr>The End</vt:lpstr>
      <vt:lpstr>Sprint 1</vt:lpstr>
      <vt:lpstr>Outliers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v0.01</vt:lpstr>
      <vt:lpstr>Outliers: v0.02</vt:lpstr>
      <vt:lpstr>Outliers: v0.02</vt:lpstr>
      <vt:lpstr>Outliers: v0.02</vt:lpstr>
      <vt:lpstr>Outliers: v0.02</vt:lpstr>
      <vt:lpstr>Outliers: v0.02</vt:lpstr>
      <vt:lpstr>Summary</vt:lpstr>
      <vt:lpstr>Outliers: v0.03</vt:lpstr>
      <vt:lpstr>Outliers: v0.03</vt:lpstr>
      <vt:lpstr>Outliers: v0.03</vt:lpstr>
      <vt:lpstr>Outliers: v???</vt:lpstr>
      <vt:lpstr>Next steps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Josipovic, Davor</dc:creator>
  <cp:lastModifiedBy>Josipovic, Davor</cp:lastModifiedBy>
  <cp:revision>23</cp:revision>
  <dcterms:created xsi:type="dcterms:W3CDTF">2019-05-26T17:41:00Z</dcterms:created>
  <dcterms:modified xsi:type="dcterms:W3CDTF">2019-06-19T20:18:05Z</dcterms:modified>
</cp:coreProperties>
</file>

<file path=docProps/thumbnail.jpeg>
</file>